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5CC0-3051-415D-94F2-22CF6DA36FC3}" type="datetimeFigureOut">
              <a:rPr lang="pl-PL" smtClean="0"/>
              <a:pPr/>
              <a:t>2013-11-30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A2C3D-AA24-4C20-8DBF-595188D6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63491_flaga_polski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onotype Corsiva" pitchFamily="66" charset="0"/>
              </a:rPr>
              <a:t>Tadeusz Kościuszko</a:t>
            </a:r>
            <a:endParaRPr lang="pl-PL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Obraz 6" descr="Tadeusz_Kościusz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509" y="1988840"/>
            <a:ext cx="242905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www.wawel.net/images/malarstwo-2011/kossak-juliusz/duze/kosciusz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564904"/>
            <a:ext cx="2811426" cy="341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Śmierć</a:t>
            </a:r>
            <a:endParaRPr lang="pl-PL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134076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Tadeusz Kościuszko zmarł 15 października 1817 w Solurze, w domu </a:t>
            </a:r>
            <a:r>
              <a:rPr lang="pl-PL" sz="29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Zeltnera</a:t>
            </a:r>
            <a:r>
              <a:rPr lang="pl-PL" sz="2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, i został pochowany w pobliskim </a:t>
            </a:r>
            <a:r>
              <a:rPr lang="pl-PL" sz="2900" b="1" u="sng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Zuchwilu</a:t>
            </a:r>
            <a:r>
              <a:rPr lang="pl-PL" sz="2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. Zgodnie z testamentem, wydobyte z ciała serce Kościuszki zostało umieszczone w urnie i przekazane Emilii </a:t>
            </a:r>
            <a:r>
              <a:rPr lang="pl-PL" sz="29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Zeltner</a:t>
            </a:r>
            <a:r>
              <a:rPr lang="pl-PL" sz="2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, córce Franciszka.</a:t>
            </a:r>
          </a:p>
          <a:p>
            <a:r>
              <a:rPr lang="pl-P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pl-P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pl-PL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2530" name="AutoShape 2" descr="data:image/jpeg;base64,/9j/4AAQSkZJRgABAQAAAQABAAD/2wCEAAkGBhQSERUUExQVFBQUFxgXFxgYFxgaHBcXFxgYGBwYFBgaHCYeFxokHBUYHy8gJScpLCwsFx8xNTAqNSYrLCkBCQoKDgwOGg8PGikkHyQsLCwsLCwsLCwpLCwsLCwsLCwsLCwsLCwsLCwsLCwsLCksLCwsLCwsLCwsKSwsLCwsLP/AABEIAO8A0wMBIgACEQEDEQH/xAAcAAAABwEBAAAAAAAAAAAAAAAAAQIDBAUGBwj/xABGEAABAwEEBgUHCAkFAQEAAAABAAIRAwQSITEFBkFRYYETInGRsQcUMqHB0fBCUmJyc4KSshYjJDM0U6Lh8RUlQ0TCs2T/xAAZAQACAwEAAAAAAAAAAAAAAAAAAwECBAX/xAAtEQACAgEDAgQFBAMAAAAAAAAAAQIRAxIhMQQTMkFRYRQicZHwI4HB4TOx0f/aAAwDAQACEQMRAD8A7MjlBEUskOUEUoFSACVynXkN88xyuCfxGF1UrlGvj4teQPVHrLknN4TZ0fj/AGMzaGgjDKfXsC6B5MJFKoNzj+Vc2fme1dG8lj5p1Rx8W/2SsfiN3V/4jfylJtpSry1nFCq5JLhgjeg/JVZJHaMXcvAJT/RPLxCKn6TuX5QnKg6p5eIVCQVMh97wWX19P+3V/qD8zVqK2X4vBZjXePMK05XB4tRItDxI4faHCTGYaBzyMd6YrWklgBxj1JVenddtI3x7EQLQRtwSFR2GKpuzBgNMbMuIUB6l2kk7IO4DAD4lRx6OWe1WWyKsaTVoyUo0yBJ+NqYrCVdMRkWxqfJ+y8HDGC6DHFse1dCs2ioEOeB9XEnsWH8nLP1dQnY8HuGa6KPR6oGAz/womt7OFmXziG2htEXQCT796nWeoHtDgM/Yqn/UWeiWxOZ3cla0KILBjliCMO5VQpMJ1F3DuQUiSgjYk1qTKDik3lpNwqUJSJSLTaW02ue9wa1okkmABvJQA6SuS6//AMV90eJW+drnYx/2aP4wuZa8aaoVLRep1WOFzEhwO1yXl4NfSSUZ22Utce1b7yWHq1e0flcua1dJMj02962Pk/1sstAVBVrNZMRM49Vw2BKxp6uDX1OSLx0mjrLSlysmPKZo8f8AYb3O9yJ3lS0cP+wPwu9y0nJNY8o35LF1PKzo8f8AMT9x3uSX+V/R38134HKGFmvonrO5flCcqHqnl4hYRvlgsALuu8zHyDsACep+VOy1qVZ1G+40mXzLYETh3lCi3sDklubWscPxeCzGvBHmFacrgn8TVBt+vzmQDTbLaD678Tg0DIcZw5LB23yovtNGpSqNYGVG3RdBlpBGJnPJWnikluRjyxbTRWuqh2ILSA4EZAtA2cwqfSD2lxu4Cckqo6ljFQ7Ilpx39iaNJheB0rY2kh2HKJ/wsyxyOp38fqNNqQd3uR0jecBN0Z8MMfYl1qbZ6r2wZ25RvwTtKxMuFxqskQAAZJ3ngFdY5PZIJZ8aVtkW21QXG7McUzfwMbPDFSrRSDpLdmYMCeIxhR6lmddkD/ClxcdmLeSM1aZrvJq+WVBvdHK6ui06jKdKGuAJ3Y4rl+pjixlQQRLgfUtu1p6MKknucfN42OGx3gXBzTv3oNo1mjC8B2qMwnZKdFOo/Ocd5SWZx4Uj/NHeUFEdYXgxEIKmr2IOquckylEJtxXQOmKvLPa/mdG2r7I+IV9KoNfMdG2r7J3sQB5vkpBKUUgq4sMlECilBxU0ALyK8iRSjgA3FII4o3FFKACWp1RfFmtg3tojvqR7VlVrNUwPNLado6D/AOhTIc/cpk4+3+zW60VgypaiRgLC5vZfeQFzKzZDmuja3m861A4A2IH8NWR64XObH6A5+KnOL6fgdKQSlFFCzmoIhGUUI4QQHKO8iCRKLA3Xk/DTfvbwcexdIb0YpQAByXM9Qy26+djgeULdDSU0sAAd+1Jk6ZmyPcktrAZDA/R9wSjXwiWjtBjsVKK53nvT1Oi8jbjv29iU5CUWRrv3MPMIKqNpu4buARpeoizprnJsuRVHJovW5nSFlyodeHf7favsXeCuOkVLro7/AG+1fYv8FCJPOBKSSlOSUwUJKEIyUSAAUlxSi1JIUgIJQRlJ2IABKv8AVS1Q21Uv5lAkdtNwf4SqFoV3qnQmpWPzLNXI/Dd/9K8OSmTws3GsNGXVgTF7R7j+F0j2LnFkPUHafFdM04Q50u+Vo6tPcCPFczs3ojtKvm5F9PwOyiIQIU/RjKbr7HD9Y5oFIki6HXmk3+1l4dpCySlpVmtK3RXBCVqP9CaLRRYR1XsaXb5dPuUfSGhm0qLKoLXuqPDYgi6cZHbAHelLPF0l5l+2yhISFeae0cKRZdAAdTY49riZ5YQqYhNjJSVoo1To2OozopVD9IA9y6BSpsbTBNwjbGa5xqYMHycAR7AtlarOWAAnMerIJUuTHk5LKzGkYujEbD8Yqxp1htAnt2rKB0KU225SJS3KhVl497SSbtNGqwOBx6o7UFFlrN5WcmL6XWTLitJ0Ay9VGuJ/YLT9i/wVmVUa3n9htP2L/wApQgZ54JSSjISSU4UAoSijFBQCDSZRwkwpYAQIRuBTbgUALa4LQ6ku/aiz+bSrU+bmEj8qzbVM0TazSr0qk+g9ruUiR3SrR2dlZK4tG503aT5rTftNgcD959Fp9RJWGs/oDZmtxp5wZZHYYUhabOOIc9l09xB5LEWU9Uc1fMKwcMU4pyy1w0y4SJB5jFXli0FTq2c1GVCX0g59VsYBl9jGXTtcS8mNwSNJ6sQ6yspYvr0muIPznPcBnkLtxYXki3pNqi+USLVrJSfaKVZrXNuNAc0DAQ5xhuOUEKptGlelcS8mMHCBkWgNy4gJhlgcWOfsZAPMkexSbJq3WquDWMLiWh4j5riAD3uCqoY47p8Frkx3TelGVujIvS2m1hmMw5xnsxVUFPsuiHPddBaCSQJMSW5o7fYAylSfteXz2NdAI7nK8ZQjUUVcW9zQ6hWW8Hnc4T2QCuiWmq0gNeRlhhiud6h1i0VDsvDDkt9Rex4kgExt2qHyY8niCNnpEfJPGUVDRjC30pPAoFlNwGEYgYYJZ0aLvVdG4qjEkd2gzPp+ooJ3zffVKCpSDY2VYpghPVSmiVpZ0htxVRrY79itP2NT8pVq5yqdaf4K0fY1PylC5IZ55IRIykxKcKDRSjRQoAIlAI0mVICZQvSgSkBABgIXkUI0Aba3W7pdHgOzuXjxJDGgn71H1rK2Y9Qc1oabQ/Rj3z6LWUz9ZtVzu649UFlZIA45cUzK7SfsKxKr+pqtVqoFnt2IBNnaG8T01LLeritVFXSLWNIu2apRph2wta1jInYLzfWsG+i8DIgTHMbOSKlexMnjiufPDrlqs2KdKqNbSLPMaoY0Gq2qXuG9hcwA8iHfiUnQmmaYp17zywmyOpg7RUvNgdsj1LFBjowmP7+9NgHKDv8A7wo7Pv5ltfsaV1DowK0tvVKZF1pxY5xLSTuloJ5pvTVaWNowD0NKm6Rji6S4f1juVJ0DyJDXRIGW2Ek0XY4Hj2ZeKlY6d3wQ57cGp1Lb1X/WHgtiBAlZbURhDagOxw8FuWwN2wK0lvZhyLcj0WwAQTzy+MEs33EQDG1OvMZDdKlsfAAjEqiFpFW9r59E+pEpr3mc/UjVaK0jV1jimiU5VzUdxWk6QTyqrWf+DtH2NT8hVmqvWY/slo+xqfkKAZ57ciOCNEU4SECggEAoAEJBxS5RKQEFIThakPb8f3QAmECUcIigkvrBaP8AbbSwCSK1F5+iyHtJ/FdHNJ1c/fUftWfmamtDVSKNrGx1FpPKtSj1lNaNtRYWub6TXXh2iCPBWycFIcs1mnWt6e1SfQFa436RqwT24k8lAqaLLWWdmfnAkECXX2vcxrewzltgKrtmkXVHve/Fz3Ofhhi4yZ4TKSdJvDmuBgsi79GDIjdBxWBYpJJI1uauy5qtb5/TFMANaaQjYYIJMHirrQ72itVfDSadjqFkgEX2twBnDNYqz6VexwcIvNMgkSSZnHfikstzwHdYi9MxxMx2SoeBv7UGui2a1zf1pvBkF7Acr5Jbzgz3Kz0gwfswHzKM8ZBz5rNv0pULQ0mQMuGZ8STzSjpWo5wJcTdAA4AGRHejsy5DWjdaApEOtD//ANDmkbiBPx2LU0GgweE96x+oltc9toDzN89ID9NhF7+l4K1Vnq4Ans5DFaJx019DBKVyf1JRwknHEyOGXx2pXRRiT/ZMVpOWfqj2p2gyGgyI28cc0ooLYTGIMok68EnDxQUUiTSVyoxKdrFMOKabhLlV6xfwlf7Gp+QqycMVW6xfwlf7Kp+Qo8yDz7KSEaCcLCJRI0JQQEklLRFACEkpbikEqSQpRElGkk+1AGv1X0SKlgtTh6TuqcNjDScBzc/+kLN2Y9Qdp9i6PqFYA2wuJOFVrqp4XbRSphp5Uyea53TEAjYHO7gr5VUUJxO5S+oHFJKcSSUk0BAI3BIvIw9SAoBG0pEo7ygDofk9Y11nqQevTqh0bbj2Gm49xJ+6tTTGGOWfsXPNSK5pv6Seo9/m9XgyqAGOPY/xW/ptzDjln28FfNvCJiqpslTBnMI6bhJBmABHxvUZrgMJx27yng/aZkRj2fBWK7JHXB+xvrQTjbWNphBQBoq6YLk/aCopWh7G8MlZ/WzTdGlSfRqVAx9Wm8NmflAtnDZKvl550pa3vqvvOc6HOAkkx1jgJyUxVsrJ0E+wtB/e0z3+5I8zH8xnrTHSHeUXSFNFD/mg+ezvPuRGyD57e9NFxRF5UEjvm30m96SbPxb3psuKTfQA4aHFvem+g4jvREn4CT8ZBSAbqB4d6QbO7h3o57ER7PUgDrHk4sb3WJwfk2jaYHAuBBPC8HjkuavBJcYAlzndgJldN8lttIssOOdOvSa0DEkPY4Hka7lzy3WQU3EAYOax7Z4iHDk4OHJOyp6EZ8L+eSIJOCSU8W8AkFqzGsQEA1KAKOCgkTCU0bYQuogEbkGi1QtjQX2ZwP7SHAOPyXgEsP4mhdEZWDgCBi5odzyK4xRrllRrxgWOaQewgrsdldDRAxgxllJ94V8j/S/cyzVTHWVCJkdhwyG/kpFwGGjbieI3FMUn9WD6WE8U4GdH1gAJgQfHgsXkQPspiMZGeHNBMPe4mUFUjY1lQphyeeUyTK0M3jFotDWAFxgH2YrzzbDNR/13eJXXdK1y9tRznYCYEwWkSBPLxXIqDQXtByJEpeHJqcvYJxpIYhEQtmygWuLCwMddBZ1QBHNB1EuIBjHA9XwwxUfFL0J7TMakkrWtsVOTLA77sf4T1OyN2Ux3BD6legdlmLRXZV5rNAdTGE3ScBvIA8FW2N0VGn6QWiMtUdQpxp0RgEm6tZDcAQDPAJNosdKPQaD9WPBJXUrzQx4jKIELU1LsAXKcDc0Y9pR1rKwgfq6fW2AY4biMlb4hehHbZs/JbREWNrhg5treDv61NvqNNUuu2h3X6bKbS40jaGOIGAArueJ3dWoFotRxc/04ti6PO24mNoJE81YdGDarVfPUFsEj69K9B4EsC2ZZtYXJen/DDjX61P8AN2cpr6BrMbeLDCrF03yga6inWpta0tqtDZAwGBJBjcQWlZRlgZUPSkA34dGwf3wXMj1DUdU1sdPtW6iZ4uCBGCvbRYGNcIaBy+JUPSl0VqIyAc2eZGzkmRz62kkRLG4q2VrkKbC70Wl3Ja+m0CSQM84B/wAYpw1BcfGy6cgMzBEe1JfVeiGfD+5jbVoetcvdG6PDtC6Fq/pcGkGky9pjHAHqyOtvgRHBCpTIpMvAMusdG0veRfbI3EYJux6nOfWeWktA62G0tY05bpvKr6vXFqW1FJdOlJeZo6Fa84ECRgRvy2KT0uEEAHbJUWjTuEtyLDHEBSXUBnAM7ZlWjLVGzBNaZNDxtDN7e9BLFNnAckavqZSy9cm+ic4EMzg8uKNyx+n7YTXexrjeaKdxkwHOLgCOYqepXyT0qzelZAt1peaFWgGCr0vyh6QLJnb2+pYSyaBqMqg1WwGkGDtx4bF1uxWRlQvgXHFpuSzFtRuPRkHA9YluWwLIaSdBFOS+6RBOHVAMtB2bR3LFiytJpLkbKCbIdvqh73YAEOIGcACfQPZvRstAaSHRszzEbjuTbqcdcmWnAAwbt0kAHfmMUgPwBJAw2jhkqtblx51Kf+RsbmhLrljGFxyG1x9iraulGsGLmiNmaodK6WNWGgQwGe0p8MUpMVKSW4zb7X0tRz9hwHABMQiQldLSkqRmuy7sFrvNjaPiQpj65dtntWbpVi0yFbULa1w47R7t6yZMVO0h0JWqZZmg0tbPpXshtB2ynrTZwOqyCW4nhBxg8fYogf1m7hiMd/FSGtBLiBEth3vWSVoaa3VloPmTngXG2mtTPE1ad4K8pO6PSFpZTANP9mqmXfRdTOJ7R3LNaJrDzajEhzbdROMwbzQ0zumFodNWKdKOaJb0lhktAkksqYgbCcV2UtfT0/T+KOW3pz37/wA2YXXPRxqW/pq3WD2gxjEkugN3ACIS2NADg0QAIEbB7e1anSmrlJ1IVb9Z9S8G3S3aWE47gCDvGCzFUzPAQOQ+CuA8mqKT8jtxjTdFZWEunLeqLSj+kc5ww3coVppC2AXmjM4diqV0OnjS1Mz5pXsX+jrd0lFpwwkO+tkZUxropuN3ZEjLE/2WX0faTRqXolpwcN43jitDZrdTq06jWOJILTERDZjrccQFkz4nGTaWw7FkUlvyXNSuKjnksgl1K5kC3IRG67J5LUaPtLmm82JEx97KY2QVk6VkN9tX5LjB6wmWxPZg4RK1AoNp3A0ioXhssaQPkwM+GBHFc/NC2mhqdbDlo0ZVN6s59OXOdLAcZbemDv6pTNlMce1Kr28tB6Wk6mcQ29jecIa7+l04YGFIo2QloyGWeC3dO21TOd1UVakiSNIkbvwhBI81bteJQWu2Y9y5lZPXCxQ5tXANIDHGCbucO5EiOIWnaVVaw6TFNrWOZfFWW45D4mUzJTi7Ny5M7ovTlRjIcwOuPh1QfvJN9wMHsBnPDiq3TdqbUcxzcAGAHAjFoieeHNaOvosUOkc2oat9vRNdGBLmCMdkdXPeFRWzRt+tTpUjDXZThBjEHuXLhvLY0tUrKCrTc4gOwAGHft3ql1it15wpiYb6e68JGHCF039ATdjpi1xBEhoOYjCdqxOs2prbK8AVS8uEyRj4roYoaXqkJdz+WJkwxKAU9+jQPlTyVloPVI2okNqBt0DMHbO7sWxTiLlgnFW0Z1AhbceSyqQCKtPHgUh3kstGypS7z7lbUhVMxJQCta+rlVkgxLTBE5FRX6NeDGE8FTXH1Jpj2jLRJDSTJIgmfiFpbHWaxxPpAtgkb1Co+Tu2mHNptMgOBD25HEEKdZ9T7cyb9AnbILcu9Z8+O90NhKtmXFTSDTZqwH/HUs9QQIwa+CTuzHetHpWq6lpKzvBvXqNoaC4kRF0ieEkYrK0bG4Nr03scwvs9SJESWjpAP6AtBpA36lkcceksloIxnHomHuzW3pm3hr85/sxZ1WW/zj+iPW0w5znNfVAcIcy5g0YQ7HbHtKy+mqwp0yPlPnDdO0cMk5ZKTi13V9HrNbM93D3rOaT0gajyXSIwA3RhC4mDEpP2R15NpEWEEV/CYJA2o6JDp4Ce1dW6MuiQUJ7Q9rFC0Me8TSJAqNG1sz4ieSKoIEj1580zWqgAg579iq6kqJ7cludAsOjulp9K14LSWQ+MnVXGQewDJTxoN1Rpax8vZiwwRJAkwd8BYvVCrWI6JhMPqDA+iMImOG9dqsuh/wBQxjHAtkPc7Inf2YYLjdRF4pUa4S1Ix1PR9W+11ZxqXQN5gjIzkM4VwDj1zA3TiVLtmlhTYaQc0OMjqj5w2jdBBO5Ub6IOb5cn9M3o4MHVeIti6mccuGKCrG2dpGLjKCfuYtRo2OUDWDRfnFG6PSabze0bOa5uzXO2RPSDub7kpuvNsx644dUJ7a4Z1uxM3OgbU03WvpNaKQ/WuM5i61pc2YBvCJ4hR9dqTKgNahg9p6QlpEi8ZBgbiPEbllzWr1pfVdF5pj5JN0SJG3H2KToK0dGSXGWAhjt5pvIxPFpg8gua4aJXFl62pm50JpTzigyrtcOtGxwwPrWM8of76mfonxVZR0raLJUq0qboaCXRAPAx8bFB0hpipaCDVIJbIECMOK6N6kTgg1LV5FdUWm8nrv1lTsH/AKWXrFaTydv/AFr+wf8ApER+d/KzoFE9Udg8EsFNUT1R2BKBTWc0yGttOnfBYRfdIeAdoAgnis3UsgMYwfgqZpOs1lR5j5RaOHWJUKppNrgWhsTGO3Dt7Vld3aL+R0nUS2F9G47F1IXOUkt9RjktLX9F31T4Kl1e0Ayyvfcc832tJvGcQXZK5tHou7D4J8brcoyv0vUDbK5xj0Yx+kI9qylmaYsmP7qwV347rjGRwxlSdftIHoaVBnpPhx+q2Pb4KqtD3ilfAN4WalQAG55e988mp+LKoqSfkrEZcbbi160VOhdLGjWLhIi80cCRG3dnyWS0lWv1ajgMHOJ9audKPLGAkYvBI4CSDPrWeJWDBClqOowzX2AbI70KQJwGwpDTipLyQOqY3wcZWrgqhFSdu9M1QY7UslLspHSNLjgDPcpWxSb2Olah6GLKYfk4kMbwJEudyE+paevreGUnUKLDe6wLzlG2N+BOPFQNW9K0BZZbUYLlMDE49LUPW9UAH6JSjZavTOEC7cInCIcdh34LhZJSeRtjIpaSp6A5nPOe1TrPRA4k70dRlxxa4DgdkJ2jUGyF0YadPynKyXqerkfa7DYgkxKCtQo5bTdIxGUZbtqm0qT2uDWsJAO4me1d+pamWdvota3sY33J39Gm7HRyC0dpnafVryRmdCah0alnpVHC857Gl0ztaMM1UayaiGhR/Z7z3vcRDoi6cTnugLqNjswp02sGTQB3KLpfRhrNADrsGfUR7Un4TezOs25w+0ak2uq++6410QSXSTxMD4lMWnUqpTi9UbjuBXYv0Xf/ADB61V6W1GrVYu1G4b59yf26VJFo52vY5Z+i7drzyCvNVdDMpPJaSZjPn71oank1tPz2d59ye0bqBaabiSWmdzlKjXkTPLqXIqlTAalXwNym/opWAyHeE2dWK3zfWFajOc30/Y6TnOxLesZAO2Sqano6mCCHO7lvLdqLXJJ6I4knDtVe/UeuP+F3cUl3xRJqadsdez+SNnEp2pb3Qew7OCj6OsVUkl9ItwAGeOal1bC6Dgcj4KxBiNZ7NVc91Yt6jGMAPADHDtKTo20F9L0wA6o2m76IcHNa48LzgDwctJrBYHusr2hpktWS0Fouo0Vg9hu3MW/PbIBDfpAOvDi1RjjBTuXD2dkZHJw+XlcDNu0d0jGdM4EU7zBvHWcYcBx8VQu0bS+a4feWptWibpJeb1Q4SMqmHp8HbxvxUWnoJ7smOPY0pWOoNxTtI06nKKb2KJuhaR2PHMJA0JSmAanqWypap13ZUX90eKm0dQLSc2Bva4Jt2BhGaus+c/uCaqasjY8/h/uupUPJxV+U5g7yplLyaD5VXuahNkSdnK7JoTo6T7pLpc0wB2rQVenjB78htO7JdFs2oNBoiXnn7lYU9V6A+RPaSlzg5tMrHazm2gbNVcH9IZIIi8dkbFc0tFHceS3lHRVJvosaOSkNYBgB6lKhQmWNSdmDboirud3ILfRwQRoK9hepUNru+ce9L88fMXj3psJLhjKYNJItj/nFAaTeCReOU8vgKNfw7EeAPFSmyCW3SdT5ycGlKm8dyhoKLZNImjSz+CP/AFd/BQUAo1P1JpE46XduCMaXJ2BQgmxmRug9/wDhGphSLE6UO5JfpWPkqJdRxio1MKRLGkAdhSX20biodMy48MPal1KQOaG2TQ8y2tM9UjtCq9PwWAgRiNmxTWtk7oPfgo9ss1/A5TKVluUWkWjs7MpVswfiMcJg8N244Stjqy9zqcObF0wDESmdF6Ka2pOciMexaGmyEjpuneN3ZeeS1QV1AJwpDGmTu2LeJAWoFqXKCAGw1GWpSJACLqAbilIICwoQRo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 descr="po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737967" cy="423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Pomnik Kościuszki na Wawelu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83968" y="1484784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Pomnik Tadeusza Kościuszki – pomnik w Krakowie na Wawelu poświęcony bohaterowi narodowemu Tadeuszowi Kościuszce. Jest wspólnym dziełem lwowskiego rzeźbiarza Leonarda Marconiego i Antoniego Popiela. Został wykonany z brązu w 1900 roku z inicjatywy Towarzystwa im. Tadeusza Kościuszki.</a:t>
            </a:r>
            <a:endParaRPr lang="pl-PL" sz="19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211960" y="3549402"/>
            <a:ext cx="4572000" cy="33085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 czasie wojny, 17 lutego 1940, pomnik został zniszczony przez Niemców. W 1960 roku, jako jedyny pomnik w Polsce został zrekonstruowany przez stronę niemiecką i jako dar mieszkańców Drezna dla Krakowa powrócił na swoje dawne miejsce. Przypomina o tym pamiątkowa tablica umieszczona na ceglanym murze bastionu: "Pomnik Tadeusza Kościuszki zniszczony przez hitlerowców w roku 1940 odbudowało społeczeństwo miasta Drezna w roku 1960".</a:t>
            </a:r>
            <a:endParaRPr lang="pl-PL" sz="19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026" name="AutoShape 2" descr="data:image/jpeg;base64,/9j/4AAQSkZJRgABAQAAAQABAAD/2wCEAAkGBhQQEBUUExMVFRUVGBgXGBgYGBYVGBgYGhQaGBgZGBgcHSYeGxwjHBsYHzAgIycpLCwsFR8xNTAqNSYrLCkBCQoKDgwOGg8PGiwkHyQsLCwsLCwsLCwsLCwsLCksKSwsLCwsLCwsLCwsLCwsLCwsLCwsLCwsLCwsLCwsLCwpLP/AABEIAMIBAwMBIgACEQEDEQH/xAAcAAACAwEBAQEAAAAAAAAAAAAABQMEBgcCAQj/xABCEAABAgQEAwYEAwYFAgcAAAABAhEAAyExBAUSQSJRYQYTMnGBkUKhsdFSwfAHFGJyouEjM4Ky8UNjFRYXNIOSs//EABkBAAIDAQAAAAAAAAAAAAAAAAADAQIEBf/EACQRAAICAgICAwADAQAAAAAAAAABAhEDIRIxBEETIlEyYbEU/9oADAMBAAIRAxEAPwDqKlAByQANzQRle1WZSl6EpUFkaiWLgWAcgFt/aG3afFd3hZitWmwfSVAORcD29Y5vIxaVrcqWQBukIfyDAkP5vFMME/sXR4Tg0pnKmJJBXQijMl2s9eb9YsJxiyfjUAoKSEgMFA0UFEsCPOPs5VXAVzDFjfcliLkXeKuKlkms1YFSyTpvarg/1co1dllrZv8AshiSQtCnFELAJc8Wp6+YHuI0UZfstJ4kqS2kStKq9UKS3NuJ67+caiMOX+RS7CPhMfYpZ3iu6w01Y+FCjYnapYVLCvpC0rdAV19pZAfiJYtQGtNnb9CLWW5gJ6NQBDFmN7Aj5ERyKd2oFdPeGmyUygx3cuprfq/QuyGMCipIJYoQoOSS6RpWHO4dHyO7nXlwKEbRRPZpoIIIxlwggggAIIIIACCCCAAggggAIIIIACCCCAAggggAIIIIACCCCAAggggAIIIIAFXahv3Oc9tI/wBwjnd35OL8O7cTEg9abmNJn/azvZZlokq0rYaiWN3oB5c4yuLxgkgrX4dkm9K0LAsLaq086b8UXGNMmmnssTJpfw6RU0A3DkuCQfUDxPEXdvq5Ect7uSlw7VtyjPq7YTAsAISEjYgkt1PvfnDqRmYnS9QLECqaEPd2vvRuYpzb0CNTlPalMkMJa1nSlL0SHA/VQIvYjtktFTLloG2pbl/kP1eOf/vwCmCZ0wipDiUL+iiPQxIZsxzplSpRHMFaifM6XPvaFPGm7oalBHUezucHEJXqKSUKAdNAQpIUkip5t6GGpSDQ1BoRzBjEdns6lyZs0qfSpCLAqOtJVskXIP8ATCrH/tg1zNGFlauq6epr8vnCfglKT4iJy47ZmZmGUjGEBu6BIajgggCpeOtdn8sloCpiUsokpuWAo4SmyQ4DjpyAA5nIzuXMWAUJK1F1FGoNViTxV58jHU8hxAXLLKQplHw8ixDjb7NGjyVKMUKhNSYygggjnDgggggAIIqZhmkvDgGYrSCWFySWegFf0OcesFmUucD3agpr3BHoYtxlV1oi1dFmCCCKkhBBBAAQQQQAEEEEABBBBAAQQQQAEEEEABBBBAAQQQQAcUTiytSf8Ip5KWoqUXpQGluu8QZtO7yYbABgkeVi3S/qOQhuUAjUku5Nr71OncGtquIVrFVVpqqTQDbi4QB+vKOoi0m/ZVw2XpAoCXoTv1f4v7xYylBlqUlgAXDO/u4tf0i6kBIS7kuBXicvWpdINt6vH3Bp4/QswsK2OqvptRoCKJJ6wEk0qxZm8uaSenWPTuCzgUqliDQMEgOG5HkAInEtlAFLENYuQ2ogl9JLNTmAY+zElwS4A3UCFb0FEkXvViYrYFLC4xJUECeVEtSWnhdviUHp6iK2TdgsRNRNxKVIShKpjIbUpQQS7AFhYM5G0MZY0qQlgC5vYc6qZQelnox3eOhdkpCU4ZJT8alKN6l9LttQC1KRWc3jVoif37OMZiJS5fAjTMDaZjhKjVz4Q6t79Is9lu1U/CEpQplPxy5lUrPXdJ6hvIwyxM0EkFQHiAcPZdkaWP6Mab/07w+NBmKVMRNA0hSS1WDKUkjibzDg86w15YxX36FShfRpOzfaZOMlgkCXM+JDv5FJo4h1HBsajE5VP0TgrfSpJotOykE8jsajpGi7OftHWgFCmOmoB/D08voRyhU/FUvtjZT5XHUkdXghBl3bSRNuSg9aj3/tFfNu3kmQtI8aCwKgbEnkb0jN/wA+S6ov8sP0xHbPM1/+ITlJUCJZShiQSAkJ1BINA5Jc8/aL2R5lMkqTNWsKCVCgZJKFK0kEB0lqb0PQls/22woVPXOw63E1RUQpBdKieJJDFJDmhBPIs1bWQ4KbicP3SlOrXKJZPdMh9C2NH4VVtQR1Ul8aT/DNLcrR2aCIZeIQ+kLSSKNqBNOjvE0cRqjaEEEEQSEEfCYq/wDi0lyO9Q4vxCkWUW+kQ2kW4Igw2ORMfQtKmuxt5iI8VmSJakod1qICUi5J+gavkIOLuqC12W4IIIqSEEEEABBBBAAQQQQAEEEEAHJRMYAk87+di70qDe7QqxlFVPxcgTu3M+QD2VFjKs3M8kKCSS5SpNATcg+lOlDtEM2S5VSgU3CSwLs2wfzBjprsl9E8hIYMA+pmSQPJzwnnVjvE0hu83oCXPCKG4dLO/PcRWSjhTZgoUskPz8QI8rN1i1K4Fu7+I867U5vuOsQy66Is3zNcoiXLotnUpyNPMAOQAAA56EUBeM7h8zmoXqC1KD3qElwQwJLtUwxmKC1EHU5qa1IBsxJ3qHiwcKlSGZgrcsWo2zhtujE7xN0UavouIxOqWFoAT+KrIG3hfT8hUGziGErOpndhPfTVMbSwdIq5qBX1VCPBSSJY0lI0m6ham9BZnoRHsd9MZ5+lN+ABHwuwUQXf+beKtWXi0uxvhZRmFtBAoSpamZze5q20b7s/KCUrZ6qf5N+XyjlcjCplrRMUVqINHJUTdNFalANasbPKu0q0U7tIRc1UVaQK/UQvJFtaIdzNVmuUSsVLMudLC0HY3B5pIqk9RHMe0P7JJsl5mDX3gFe7UwmNyB8K/Kh8460YIz48ssfQpxT7PzXLzJclZBdLFiku4O4INRGoylSZrpmDZx1HxN5Ej3jd/tB7HSMVJXPUAibKSVawPGE/Cvm9gbim1I5hKmnvxp/6aPQlRDg+YDR1sGb5FZizY0hnnCglRBlq0rSFakOSlQBTxIeoYCoqetIo5bi2UkcOkFyoPUUcMagk/CwIJ8oaYnMEmZKaxl7/AMxp0iWXLlqLhI1b0Y/3840IR0qDCYsLxS0pK06wFArLkVanJNLdfSOrZOsmQhy5A0k9RT8o49OnhOKlkclD2Yx1rIcV3kpxajeqA/zeMPmr6of42pV/QzhLm2faHRL0lQussUp6BqlVqWiHtPnfdju0KGo+NqlKdh0KvoCYyQxDjp+UI8fx+X2kMz5+GkWsxx+uinmEOQVkkPuybCFa0JJeg8qD5RLPmcJhWMTqUQ9BHUjFRWjEpOXY6w2d92dKVEEU4aGGXZzGpTiNUxKlLWOBSqkE0obVs/WMt3wSofq//EMsBMnS5iVS6oBB0vS4cEbxTJBSixkG4tHUYIII4J1AgggiACCCCAAggggAIIIIAOLz8IiVilENeoS21iXsY84hY1K0uHVWoq/lX6NSN1mPZRK1FSCELcF7gkW1D8x6vGBxIUmYtKwXCyk6uhq4YBveOhFpsiM04pIsIKlAGt7kMdn3SfSu0WJCOM7cKgWJUfXhPzeIZQGgPqFv4iaeoH5v0j1h5zTGAZ3DDSCeRBdmPLpEbH6KwluoAB7hrbueQf2izpdF2Feu+5IfkGfYc4rKKgAkuBWlwbmtzyibvKOkGj0TzFeb/ekS7IVEuAqTa79Wu9D1tXaPa0l/CBWpsQa2bSS9edXivLFCOZsQWNDUlmBPLrEyFbgGzcJcUDFKUBxu1qVMSVZWmqY8QUWqySyyKuQVMQbb8ob9nAJkyYgye74FDUpRWupCdx9CdopKIqXNraSLblQdL725CGnZ9ae/O2pBIZmuLVZ73F3iJdEbo6Hgp2uUhX4kJPukGJ4oqziShIKpssUF1J+l/lEA7T4csy9T8kqYDckkUAjFxb9EUxb+0TG93gil6zFJT6DjV8k/OOO5epytX4lsPQRvP2v5ppKJb+BBUfNZYfJJ/wDtGBlTO6lANUD3Uf7x1PFXHGY825HqXiCZzbIDcrqUYbGaWBeoqDV+u9oT5ZIJJJrQV9Sfqd4ZqsxH1+ka0Z5FPNcUe8QretuojZ9h+2iZJxEuZUoQlSBR1KSAFIHUk/0mMRj0uZZDAJUFEqUAAxqC/ns8WMHhUpIN1K1FRcsdRcM+zVcXcRXJBTXFl4y4bNXPzFU4qmL0hSqkCwJ+u1YgkTKGKZxSGYrSD5j7xWGay0ltQfo5+jxZJJUjK05O2PgoLSYyuMxhw89VCUqHztDjC5ih6avPQv7Rq+y8mTPMyVMSlaZiQ4PNJcdQau/SIyT4Rch2OP2pmBRjisPpYdTW4NvKNNkK1FNVAuKNHntX2POEOuUHlFwDcpceFXzY/ndflWYhClJOoKAeu4di3y9IiM1kjaGZIOOjruCmapaDzSPpE8JeymajESH0lJSdJBL9XfrDqOHkjxk0boO4oIIIIWWCCCCAAggggAIIIIAFs2Zwlkn1LfeOb9q//dqWUKllfdlixdk6SQzvUOCLudwW6JMxKdDhQZn5iu8YLtBjJhUZM4ElKgeE6kjUOFSFH4VCuk2IAJNI249GfH/IWYcU2uCwLE0s4YilAdqx9S5mVZz1LXNSSHFDaoj1LkhSQwYajdQao6OG+jdY+mXpmDUzEb6W870i1m5FFYLaiaAtzDWNKAio9CYnlJJY0Ycz5UAL/XeKxPGwuxqGKmr5ktdn/vdkJBAY2BoXcu7Mze5FCTyizKKrPWClhRYNehDAez6m8vaFucZgS4SWSAHU96NtelGHMOxFWmGWdC3oWtVvWg2e6YR4mU6gDUCpBoKnc6noKBzzgQSKmBzdbjiJAaho9OhIfoeQ5CNEHmFBAPGliB0vVVAGb4t2Z3ihNwQL8NA5sUsQNiqhretkvFxEgLQkDUDWqCUkilAQUnzuKCJb/CIppjEq7pNUypQa6lAG3Rh84MoxyZ0woE4LdKhpQlk1SQ2pjz/EKwtOTSk8RAdiXWdXKpKmPo9C0QYzF/u8ozEFlBBSlTG6gE7uBc71aKKNjJT0Ju1WdrxmISTQqKfTSkAH2APqYoYvM0d4znSjkCa7+w+sLsMtS1umq1ulA5DdR8hT35RcVlCkIISyySxY2tf9PG2Olo5su9mhytQWkEAEGzhzaGysodJUkUZ6D6h2+UZHC5kqSwWCkjnb+8anI89JII/t84apCJRfoUZdkSFrK1rUQbAHSGPW9aWaHE3JUS1OkKKFbDY9QK16f3PvF4iWJmqWQNT8NtKt2/hN+lekTIxoY6iGN38PO8CIcmz5LwsmgShB9KjzH3iQ5al6MCOQiGZhZUwBRRVqEEhvIiCZhygcM5YbZTK+d/nATRelYVgGNbM0Msu4FoWRVKhXdtx+ucIJJmhXj1dRpBPoQ0PcHO7xJTq/xAHAKWJbalDES6Ku0zY53gxiJJlJmAd4wqyqXPW0ZuX2FWJSlEIM4EBFS2gAgiv4nF/wCNblS9UqWW+Aeew+8XY46yyx/WJ0qUtsW5DlncSQCAFmqmqH5D0aGUEEJlJydsslSpBBBBFSQggggAIIIIACCCCADkGUZ2vLZncTzrkLqFB1MCTVNixY05g0CgpMa3NOyqMTLSvDrTfWixQXLnSpiUv0o+wqYU4vDIxIKJgcGgUxJdwkitSoHSkpJc8KSdfdTJyzKs4nZRM0LebhlF6F9LuykGl2PJ9JB0qBbpP79d/6Zmq2iBeHXLUpKgUrChqcAFwPQ7cyCGa8RomMt3JqanVQOWbc77m7Q/7Y4lM4SMRKVwzUlJID1QsbbKDsaPwtGdRIUmakKQU0o6RXmUuHIethU+1VtbNUXZWKwSxcFyKX83V1tS8XpIIQASCDs3C1r8TCjbWJ3iitJAcfiNgzuGoUgDl8XLyieWSAHFK1NfM1Y7VD2HWLMlaZJIYy5lQzV8JFx4qfn+H0jSKhnoBQAkWajBvkY94SaTLmE6jRqHTvvxOY8SglRANPC5LNQO718q8zFST1pI1PU8nbwigcMaXtUecW8NLKkilK7sDV9JDn3aIp4DLFxRmqGv8AxBjcFgzRbyyWTLDar/hDAA7k0Hyiu/RZ0uz6iWUpJaopQsmwD0FX8oR9o8nmz9KANCaqMxQUNQDJAHCHPl7w+xOLCKJOouS9WG1ASz9fkIV4nGlUwBRctV4048LW5GHL5N/WIty7IkYcpsokMVigAc0a4JG7tDALQoNJ0qNg1Up6nT9Ln5xZGJCQz1iGXPYnSzB7M3/MajG5XsWY/KSocdhy8QPOlKcg/mYsZZlSZKHUrUrcn5D2ifE4zZ4qY6fpQeggoE29CfHTlKnOgDhc/fzi7LllJGtSl7ilBvQPfqTFHLC5L7j6n/iLS18CK8h8mMSMY3kYrUksWIO9/WIp04kMb/X7wlwWaATVgFwD+VYdIIV+vWBEVRIcWCKXhhlWMJUHfz3HV9jCaYQji2PyMMMpxQ70UgYUdbyieFyhZw6VAbKBL+XP1i9CjLCDMdJDKQFEVu+kHlYAf6R1hvHByKpM3wdxCCCCFlwggggAIIIIACCCCAAggggA4zk+Zqlapa0kJuAWKtBBSCGSQuWxKQQFUJDTEEyzoUzUT5ZSplJVX8Tam4gdVUnhfiqyXU4lzlcoyvtAZSe7mDXLcliWKSbqQqpQTuzpPxJUwbU5bmLI1S5gWGJUDwqQ5NVh+F3/AMxJKCVMooUdUdSUVLa7EJ1ouKVMwBSkpK8OJgmd2alBS41IU1qHb4KgaVJl7ubiJWOwwWjiBqlXxIXTq4PP86RlMnzaXPlaF2c3bUDTdwHomrgEJS5SUpXKpNOyub3snilFipHwkBV2ZxYiwKSFAgEKQIceWn3/AKVeto8ZngFylaZgJCiVBQIKSlrpckvsQ1KUESSikAaQLqsbNWyXBPmLNGmxWVy80l/vOHmsVCqVMwOkOkgeA7vV3ezEYtWZhAoQ6aA3YnlU0dzfeIhFzdDfmUVfstfuqjqOlQY0fhLuWLaWf0jynCTH8JNn3ah31BoSrzQqPiOpzTfr8qwrzfPylkpvu9z5dI0PFFLsUs829I30zDcJJOmjkkUHQvW+wO0LsZnAQju0EsNzcnmesIV5kUy0p3urqr+1ohkzio1gx44wKZcksnfQ2kY2hq5iuMaEzVPcgV+8T4LCvu0UM7ysqDglxYiHvozR/kM52OQo/wB+URzMxA3DWrGFnmYmhUr3MRykg3rCuY/4l3ZtJGZImrCUEE3O7D9NEuYW09Co9AKD+oj5Qr7NpRLCphbauzAE38yPaPeY59JmGgUrSTQK0JW+k8RYuAU0DgdYspe2V470LJefJbwmze1niNeYqmDQkcPPepj60tXhl6CLjUVD51B/VIkSlIiLZd1+EH7qUcQ2vD7K8xBABvFBOIirRCjUgbEXHSJTohqzfYOWmYGUzHbnFLGYM4bEBjwqAUk9KhvMENFXJ8awSXDdOfWHuYoTNw5UBWXxgdKCYPZlf/HF2/YlWnRrexmP7ybMY0QmXLA6gqUfmSPSNlHMv2eY9EkHWpg5UaO/CR+Z9o6Dhs4kzPDMSejsfYxyvKg+dpG3E1VFyCAQRjHhBBBAAQQQQAEEEEABBBBAB+aswykKrY7KFj5woKZkhYIJSRUKSSPUEWjZTMCpIOlgQfCapUH2/Cfl5RSnYRKnSzHdKvqDv5/WOgm0UlEr5XnqCAktKmAUV/01fzp+BX8SeE0dKarjV4XOFdzpmpPhCmFSxprlh+JJAAcFiABqBQlSMFjMoIqjz0m/pHnA53Mk8LkpBJ0lxpJuQ1UE7kXpqBtDFJS7F1RtMySrBIXNw8xpU5OhaRYhYNqU32G7aTqQMarFq1UatGNlPsYczcUMXIMtBGuikpDAlQuGtUE1S3UJsc0hYUNCuEhwH57pVy89oamLcfZJiJ4J4lKQqzKS/kCoXHIkPyMfMPNPeJKq30qSp2O4JNWbY1rHxc0pGhduSqhv4VCv1iGVhgXMsu1dBLFmqQbKA6ViGyyWhinE6mL1hjInCMxqNwfSLUrHKFwYupFXE0crHmUa1Tz+8Xv31K0kuIzWFzci6S29KRaVhEqQVhK0jpR+fnDFL8ESjXZDnSElldWMJQpCVg1UkXDs/rDLNMQnuwkC2/OEYhc2rNGJWtlxeIJTpBOh3brz84jREQMewYqWaLaJzRJ38UwIlloJi1lGiYTztAQTcxqez/7N8Vi0hSUaUGy18KW5jc+gMJsyy3uJ65S6qlqUkkWcFnHSIUk3SDi6PmV4rSWuk35RtspmlihVUrDA7FweEnYkOn1i92IwOWzCsKRrB0AGaoJKSUOoEAgNqCmWOjs8Gc5ZKw6z+7K72SG1NxaHPhKgGILODsR7zHKr4tETx6tGaTOMiYpBfhsbOCAQfUNDGTmo/i9/vGwyjI8JjyFzEqKglgQrTqD/ABAb3PqejaCR2IwaLSQfNSj+cUn5Mcb4tMmEOas57Jz6cnwLUPQfkYvYHttiUrGtZUH3jocnI5CPDJlj/Qk/UQm7Y5dK7pLISFFVCAAWYvb0hK8iGSXHiM4Uux/gcWJstKxYj57xYijkuB7mQhG4DnzNT9vSL0YJ1ydDl1sIIIIoSEEEEABBBBAByDE6UkAhxoSX8kt62IihMwSZg4SFNvYA05Vln3TWFmC7Xy8QQlXArSBVtJ4lEh/Ue0X5mFKVpKCRyI3+4MbE6KKTWilisMUUUHH9QHpRQ6h4W43L0rD+yhf1jVmWFIDgBw4vpfdmqk+XsYV4/KiCSCxrathVwKKbmPURZFqT6MViJSpR6PcWJ2fkYZoyVc/CzMWZiSUadSSeJQJ0u/4na9673YIwwN6HrVKh0P69Irfu4OEKEKFZxUUbEAK0kenXeGxlp2JmnqhMJg01J0+QUl+oukxVnSNPEm3QuPTf3idSFIVRwbFJ36dY8Eg1HCTt8J8vtDLsjomxGEPdJmpBagmBgNKjVJG+kpKS/WI8PjCmqT6fmIu4PtPMlp7qYO8k6dJlreiS9EG6bkjYGrQtxmCMtlAHu1uUE8nsW+Lp6xTk09l3FMdZfmBmr0hIdqnw+8X8anu06tRdrQqyuZpSDzFeZ9Y94/HhSSTUCgHMm339I0KWjM426F2bYgKUG5V/L7+oiHL8vXPXolhyxNwKAc/l5kRCa1Mbb9kWAUczlTLJRrc2cqlqSB1u/pCZvTZoiklRi5iCglKkkEFiCGIPUGATByj9R5l2ew2IUFTsPJmqFiuWlSm5OQ5HSMznv7O8uxZUop7gy0upUnTLDAPVGkpNAasD1hEc99oNM4J3/IRZwKyVD9dIeZf2RlTUakzVlm1p0AFPE13ts9GUQCA4d0nshIk4nBplTFTROXXUEpYBaBp0ioNS9eUaOaBxOwdlcUVYLDkJcFLEuBp0uBTezUjnHansTOn5hN7qWopUvVqYhI1Vqq1H+Udcw2GRKSEISEpFgKARLHPjm4Scl7GONqjmGB/Y8pPjno2cAKPzLR0DL8llSZHcpSNLMqnjoxKupi/BFZ5pz7YKKXRgF5bMy3EJUFPJUqhaxeoPIxvZcwKAILghxEGYYBM+WqWuyh7HYjyjPdncyVJWrDzXdJOn9cj+cNbeaN+1/gulCX9M1UZ3FL/eMYlF0S/YtU/kIhzrtfL7pSJervVOlmIKS7F+uzRP2UyiZKSVzaKUKJ3AvXr0gjD44uUu/RZu9I0MEEEZRgQQQQAEEEEABBBBAB+QjJIpDnJ+065JCV8SBQA7eX2hvj+z/eywpAZyseoWoMfrGYmYBSbil3+8bGgcTqWVY9E9DoOoeVjvEOPmAMSzFI6WKk/QCOfZdmK8OXQvSHBIehbmPcepjYyM/k4pkoooI8J5iYoljvQgxVKhfRUxGRTsQtRXMCJb0CWUVNalHPMkPWgLRPIwHdAJA1J63PMpUwc0sWPSGOXTShYazVF3FKMfKLkuYFkgXNGpUHmDQ8q2e8M52WjXszOMy5M1JI4m2stP69ozmMy1Upz4k7j7jbzjfz8uNwOIFnA0quzEb+UL8RLSrxDSdlixpZQ2+kCk09EuGjAzZVg9LjmOh6RrOweaSVBeExoCpKgVJe6FJBKglXiDioHNPUupzfLTJUxZjUciN2ivgJ6ZRUVXIISfw8/URopS7ENtIs4jKl2QDyHTYPCSdNcsLD58z+ukajLs9QU6Vmu55wlmZGsF0NMTsU1903eGSXVFMcqbUiDB4Jc1QTLSVKOw/VBHT8glfuokgLGtHEwuSTWmoioJAUU2TCbsblCkSishtZatCAkbApNXNObCHveaAlOr0PETcczSgDadyYRJ+jVCFrkNcyzGZMWhClTmJAIKyEkEkFwCgar0AVRqRCvAFMtcrWpiaKenPi5vRzFfvCJgBKQRMSHBoau3wP0oXAN40U3DpUksnm49Gf5N6Qpuizj+HN52HmYefrQNMxNwapWGYgg0IIpXnFnCZimbj8OtAITLBWpB8SFAvpe5DhLKNWUAXIMabNMlK0MdqBTW5g9IyRlrkTtaKTEhlBnStJuD+JJG1vyZFimjt+W5uiclJSal6NYi4P1i/HMey+fsgT5aT3YOlaTVjZnNx+FWzseZ6Jl+NE1AIIJ3HLofpGPJj4ssnZaggghJYIyPbLI502YheHS6iGVUC1nelQW9I00/Hy0eJYHR3PsIVYrtSgeAOetPkIfhU1LlFFJONbEWR4pMue+JklM8ADURXZlM7GnxCNwhYIcVBjneZ5gZszWoJ1UDgbCwrF/LM7mppqLcizRry4HNKXszRzKLr0beCIMFiO8QCbxPHOap0zWmmrQQQQRBIQQQQAEEEEAHKswwBQ+kFionSOfMC3OEasmTNkJ1AagAFDcKAjSYrGrlFCZwSSlSmW4Tq08JADePiDCxY2iXNciJVrlqSlTOeSmahFnqa0aNiY+0cozrs+qVpUlLBQFhzALedveEKnCtwR6GOxYrAapRCiCtI0sHLEAsxLV4Xe1esZvNex6JtlhJBCdTUdyk6m6JdxRvmCpQ/BBk3axUohM0akjceIeu/wDaNlhsbLnEKlELAu1xV6p2eMnO7GzUavAsDqxqQBRm3Bvz3pFNUtWCncMzSpqhNRchiD5WIpFRTidVmL1TCVcctZodwdANPVy1POKs3LklGpB1JFCRUilAobD094zORftB/wATTiEgSyXdIPCWYOOXlGgRLVh195LW6VOUkMXB+RHQ0LxYFJx0LcRl2hTgJIY0VUAFnY3SC17GMdm2ETKnFIBCVVAO3Tqx33BEdNQpM9JUBoWHNDwdSN0dQHHQRi+20pACRqQFpJdOpIICh+HzAqKeUMxy2TNKStGQnySkkt0pzhxkWUTZxVpUE6WvQO1r2YGzn3hbMlrNSwD3J3+9fnGw7M59KCdDLVMUQWlpUp1AECzXoW/hPOjm9OhaW0pFfLsXPw+ISiYCHsW1JNNlGhHQ+0avHgUKSQlbqAqv8Tj4mY8Nuu8Z/Nc1Usy9MucEpfU4ANbbud6nnE8rtWlEkyyia+sKH+WfhIIYruabbQO5Qt9gqhkpdDKSrQQGCf8AEHhszl3PBXYFjQG8bpKGSW87sL/X7+3LR2lCQyZGkA2dCW6EBQttEuYdvps0sRpS3hQpIHqyiT6wp4pSHPLFdHVMRISZep0lhVtuvl52jFZ1hEGYwKSG+EuU0tTbZv0MZ/5i/gJ9vvHodplbIIf+X7wyGFR9meWST6Q+wGDmIRLCVhBQtajdSSFMGKTQ0cEdd40WX5qZKnSoJ3Z3ApYPVvN9hsG58rPJp6e35GPCcXMUbq/p+8OcYPsUlP8ATqkztqtvGPQAQsxHatRBeafJzGBE9W6Znun58X6aPi5a/wACg/8AKr246xCjBdIuov2zXL7SpHxAxXm9phsCYy0qQr/ueiB9zF1KUhLqExhvoW3qwi9kcENDnijselY+ys9mA0CR5iKklEtnJV6y5op56YtonyA3Ggebj6xDkyeETRZH2wnoWgKLocOAgW3qzx0bCYtM1AWguDHKMPjJVGmyz/rT942OS4/u5cspIVwgEPdqe8Y8+NS2lsZGVaNZBEcmcFpCklwYkjAOCCCCIAIIIIAMbjJYVJW4B413D/HC7Ly8uW9aLv0tHyCNSHoVdoaTkNyR/wDq0GZyh3ooLjb/ALggggl2ixWzKUNEyguDYX7oGOe9pkAKQQACR+cfIItEXPoVSTSNV2XxKipKdStIUpg5YOkPSPsED7M8ujX5KeKZ/Kv/AGxNm0lKpZKkgkLSxIBam3KCCLRFrsz61lSlhRJAWAAagAyluAOR3ELcGlpZ/W8EEbYC5FXFq4oWzFnUanb6GPsETIIk2K/zD/Of90eVDjMEELGHyYaJ6/eLEkOB6/lBBE+gRcwAv5/aLy6BTUt/uggiALqUgKSw3P8AtMfJ9MUsCzAts5dy3OCCJILGCSNQpz+oi3MQNM6gokN0cVblHyCIBlnL6YjEJFEjQQBYEgksOsMpth6wQRR9kFbMJCTKPCPDyHSPuS5ZKVgUKMqWVOriKEk+M7s8EEC6JJuzeKWmapKVqCWdgSBttaN7ls0kVJPmXgghHkLQ6PRegggjCWCCCC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jpeg;base64,/9j/4AAQSkZJRgABAQAAAQABAAD/2wCEAAkGBhQQEBUUExMVFRUVGBgXGBgYGBYVGBgYGhQaGBgZGBgcHSYeGxwjHBsYHzAgIycpLCwsFR8xNTAqNSYrLCkBCQoKDgwOGg8PGiwkHyQsLCwsLCwsLCwsLCwsLCksKSwsLCwsLCwsLCwsLCwsLCwsLCwsLCwsLCwsLCwsLCwpLP/AABEIAMIBAwMBIgACEQEDEQH/xAAcAAACAwEBAQEAAAAAAAAAAAAABQMEBgcCAQj/xABCEAABAgQEAwYEAwYFAgcAAAABAhEAAyExBAUSQSJRYQYTMnGBkUKhsdFSwfAHFGJyouEjM4Ky8UNjFRYXNIOSs//EABkBAAIDAQAAAAAAAAAAAAAAAAADAQIEBf/EACQRAAICAgICAwADAQAAAAAAAAABAhEDIRIxBEETIlEyYbEU/9oADAMBAAIRAxEAPwDqKlAByQANzQRle1WZSl6EpUFkaiWLgWAcgFt/aG3afFd3hZitWmwfSVAORcD29Y5vIxaVrcqWQBukIfyDAkP5vFMME/sXR4Tg0pnKmJJBXQijMl2s9eb9YsJxiyfjUAoKSEgMFA0UFEsCPOPs5VXAVzDFjfcliLkXeKuKlkms1YFSyTpvarg/1co1dllrZv8AshiSQtCnFELAJc8Wp6+YHuI0UZfstJ4kqS2kStKq9UKS3NuJ67+caiMOX+RS7CPhMfYpZ3iu6w01Y+FCjYnapYVLCvpC0rdAV19pZAfiJYtQGtNnb9CLWW5gJ6NQBDFmN7Aj5ERyKd2oFdPeGmyUygx3cuprfq/QuyGMCipIJYoQoOSS6RpWHO4dHyO7nXlwKEbRRPZpoIIIxlwggggAIIIIACCCCAAggggAIIIIACCCCAAggggAIIIIACCCCAAggggAIIIIAFXahv3Oc9tI/wBwjnd35OL8O7cTEg9abmNJn/azvZZlokq0rYaiWN3oB5c4yuLxgkgrX4dkm9K0LAsLaq086b8UXGNMmmnssTJpfw6RU0A3DkuCQfUDxPEXdvq5Ect7uSlw7VtyjPq7YTAsAISEjYgkt1PvfnDqRmYnS9QLECqaEPd2vvRuYpzb0CNTlPalMkMJa1nSlL0SHA/VQIvYjtktFTLloG2pbl/kP1eOf/vwCmCZ0wipDiUL+iiPQxIZsxzplSpRHMFaifM6XPvaFPGm7oalBHUezucHEJXqKSUKAdNAQpIUkip5t6GGpSDQ1BoRzBjEdns6lyZs0qfSpCLAqOtJVskXIP8ATCrH/tg1zNGFlauq6epr8vnCfglKT4iJy47ZmZmGUjGEBu6BIajgggCpeOtdn8sloCpiUsokpuWAo4SmyQ4DjpyAA5nIzuXMWAUJK1F1FGoNViTxV58jHU8hxAXLLKQplHw8ixDjb7NGjyVKMUKhNSYygggjnDgggggAIIqZhmkvDgGYrSCWFySWegFf0OcesFmUucD3agpr3BHoYtxlV1oi1dFmCCCKkhBBBAAQQQQAEEEEABBBBAAQQQQAEEEEABBBBAAQQQQAcUTiytSf8Ip5KWoqUXpQGluu8QZtO7yYbABgkeVi3S/qOQhuUAjUku5Nr71OncGtquIVrFVVpqqTQDbi4QB+vKOoi0m/ZVw2XpAoCXoTv1f4v7xYylBlqUlgAXDO/u4tf0i6kBIS7kuBXicvWpdINt6vH3Bp4/QswsK2OqvptRoCKJJ6wEk0qxZm8uaSenWPTuCzgUqliDQMEgOG5HkAInEtlAFLENYuQ2ogl9JLNTmAY+zElwS4A3UCFb0FEkXvViYrYFLC4xJUECeVEtSWnhdviUHp6iK2TdgsRNRNxKVIShKpjIbUpQQS7AFhYM5G0MZY0qQlgC5vYc6qZQelnox3eOhdkpCU4ZJT8alKN6l9LttQC1KRWc3jVoif37OMZiJS5fAjTMDaZjhKjVz4Q6t79Is9lu1U/CEpQplPxy5lUrPXdJ6hvIwyxM0EkFQHiAcPZdkaWP6Mab/07w+NBmKVMRNA0hSS1WDKUkjibzDg86w15YxX36FShfRpOzfaZOMlgkCXM+JDv5FJo4h1HBsajE5VP0TgrfSpJotOykE8jsajpGi7OftHWgFCmOmoB/D08voRyhU/FUvtjZT5XHUkdXghBl3bSRNuSg9aj3/tFfNu3kmQtI8aCwKgbEnkb0jN/wA+S6ov8sP0xHbPM1/+ITlJUCJZShiQSAkJ1BINA5Jc8/aL2R5lMkqTNWsKCVCgZJKFK0kEB0lqb0PQls/22woVPXOw63E1RUQpBdKieJJDFJDmhBPIs1bWQ4KbicP3SlOrXKJZPdMh9C2NH4VVtQR1Ul8aT/DNLcrR2aCIZeIQ+kLSSKNqBNOjvE0cRqjaEEEEQSEEfCYq/wDi0lyO9Q4vxCkWUW+kQ2kW4Igw2ORMfQtKmuxt5iI8VmSJakod1qICUi5J+gavkIOLuqC12W4IIIqSEEEEABBBBAAQQQQAEEEEAHJRMYAk87+di70qDe7QqxlFVPxcgTu3M+QD2VFjKs3M8kKCSS5SpNATcg+lOlDtEM2S5VSgU3CSwLs2wfzBjprsl9E8hIYMA+pmSQPJzwnnVjvE0hu83oCXPCKG4dLO/PcRWSjhTZgoUskPz8QI8rN1i1K4Fu7+I867U5vuOsQy66Is3zNcoiXLotnUpyNPMAOQAAA56EUBeM7h8zmoXqC1KD3qElwQwJLtUwxmKC1EHU5qa1IBsxJ3qHiwcKlSGZgrcsWo2zhtujE7xN0UavouIxOqWFoAT+KrIG3hfT8hUGziGErOpndhPfTVMbSwdIq5qBX1VCPBSSJY0lI0m6ham9BZnoRHsd9MZ5+lN+ABHwuwUQXf+beKtWXi0uxvhZRmFtBAoSpamZze5q20b7s/KCUrZ6qf5N+XyjlcjCplrRMUVqINHJUTdNFalANasbPKu0q0U7tIRc1UVaQK/UQvJFtaIdzNVmuUSsVLMudLC0HY3B5pIqk9RHMe0P7JJsl5mDX3gFe7UwmNyB8K/Kh8460YIz48ssfQpxT7PzXLzJclZBdLFiku4O4INRGoylSZrpmDZx1HxN5Ej3jd/tB7HSMVJXPUAibKSVawPGE/Cvm9gbim1I5hKmnvxp/6aPQlRDg+YDR1sGb5FZizY0hnnCglRBlq0rSFakOSlQBTxIeoYCoqetIo5bi2UkcOkFyoPUUcMagk/CwIJ8oaYnMEmZKaxl7/AMxp0iWXLlqLhI1b0Y/3840IR0qDCYsLxS0pK06wFArLkVanJNLdfSOrZOsmQhy5A0k9RT8o49OnhOKlkclD2Yx1rIcV3kpxajeqA/zeMPmr6of42pV/QzhLm2faHRL0lQussUp6BqlVqWiHtPnfdju0KGo+NqlKdh0KvoCYyQxDjp+UI8fx+X2kMz5+GkWsxx+uinmEOQVkkPuybCFa0JJeg8qD5RLPmcJhWMTqUQ9BHUjFRWjEpOXY6w2d92dKVEEU4aGGXZzGpTiNUxKlLWOBSqkE0obVs/WMt3wSofq//EMsBMnS5iVS6oBB0vS4cEbxTJBSixkG4tHUYIII4J1AgggiACCCCAAggggAIIIIAOLz8IiVilENeoS21iXsY84hY1K0uHVWoq/lX6NSN1mPZRK1FSCELcF7gkW1D8x6vGBxIUmYtKwXCyk6uhq4YBveOhFpsiM04pIsIKlAGt7kMdn3SfSu0WJCOM7cKgWJUfXhPzeIZQGgPqFv4iaeoH5v0j1h5zTGAZ3DDSCeRBdmPLpEbH6KwluoAB7hrbueQf2izpdF2Feu+5IfkGfYc4rKKgAkuBWlwbmtzyibvKOkGj0TzFeb/ekS7IVEuAqTa79Wu9D1tXaPa0l/CBWpsQa2bSS9edXivLFCOZsQWNDUlmBPLrEyFbgGzcJcUDFKUBxu1qVMSVZWmqY8QUWqySyyKuQVMQbb8ob9nAJkyYgye74FDUpRWupCdx9CdopKIqXNraSLblQdL725CGnZ9ae/O2pBIZmuLVZ73F3iJdEbo6Hgp2uUhX4kJPukGJ4oqziShIKpssUF1J+l/lEA7T4csy9T8kqYDckkUAjFxb9EUxb+0TG93gil6zFJT6DjV8k/OOO5epytX4lsPQRvP2v5ppKJb+BBUfNZYfJJ/wDtGBlTO6lANUD3Uf7x1PFXHGY825HqXiCZzbIDcrqUYbGaWBeoqDV+u9oT5ZIJJJrQV9Sfqd4ZqsxH1+ka0Z5FPNcUe8QretuojZ9h+2iZJxEuZUoQlSBR1KSAFIHUk/0mMRj0uZZDAJUFEqUAAxqC/ns8WMHhUpIN1K1FRcsdRcM+zVcXcRXJBTXFl4y4bNXPzFU4qmL0hSqkCwJ+u1YgkTKGKZxSGYrSD5j7xWGay0ltQfo5+jxZJJUjK05O2PgoLSYyuMxhw89VCUqHztDjC5ih6avPQv7Rq+y8mTPMyVMSlaZiQ4PNJcdQau/SIyT4Rch2OP2pmBRjisPpYdTW4NvKNNkK1FNVAuKNHntX2POEOuUHlFwDcpceFXzY/ndflWYhClJOoKAeu4di3y9IiM1kjaGZIOOjruCmapaDzSPpE8JeymajESH0lJSdJBL9XfrDqOHkjxk0boO4oIIIIWWCCCCAAggggAIIIIAFs2Zwlkn1LfeOb9q//dqWUKllfdlixdk6SQzvUOCLudwW6JMxKdDhQZn5iu8YLtBjJhUZM4ElKgeE6kjUOFSFH4VCuk2IAJNI249GfH/IWYcU2uCwLE0s4YilAdqx9S5mVZz1LXNSSHFDaoj1LkhSQwYajdQao6OG+jdY+mXpmDUzEb6W870i1m5FFYLaiaAtzDWNKAio9CYnlJJY0Ycz5UAL/XeKxPGwuxqGKmr5ktdn/vdkJBAY2BoXcu7Mze5FCTyizKKrPWClhRYNehDAez6m8vaFucZgS4SWSAHU96NtelGHMOxFWmGWdC3oWtVvWg2e6YR4mU6gDUCpBoKnc6noKBzzgQSKmBzdbjiJAaho9OhIfoeQ5CNEHmFBAPGliB0vVVAGb4t2Z3ihNwQL8NA5sUsQNiqhretkvFxEgLQkDUDWqCUkilAQUnzuKCJb/CIppjEq7pNUypQa6lAG3Rh84MoxyZ0woE4LdKhpQlk1SQ2pjz/EKwtOTSk8RAdiXWdXKpKmPo9C0QYzF/u8ozEFlBBSlTG6gE7uBc71aKKNjJT0Ju1WdrxmISTQqKfTSkAH2APqYoYvM0d4znSjkCa7+w+sLsMtS1umq1ulA5DdR8hT35RcVlCkIISyySxY2tf9PG2Olo5su9mhytQWkEAEGzhzaGysodJUkUZ6D6h2+UZHC5kqSwWCkjnb+8anI89JII/t84apCJRfoUZdkSFrK1rUQbAHSGPW9aWaHE3JUS1OkKKFbDY9QK16f3PvF4iWJmqWQNT8NtKt2/hN+lekTIxoY6iGN38PO8CIcmz5LwsmgShB9KjzH3iQ5al6MCOQiGZhZUwBRRVqEEhvIiCZhygcM5YbZTK+d/nATRelYVgGNbM0Msu4FoWRVKhXdtx+ucIJJmhXj1dRpBPoQ0PcHO7xJTq/xAHAKWJbalDES6Ku0zY53gxiJJlJmAd4wqyqXPW0ZuX2FWJSlEIM4EBFS2gAgiv4nF/wCNblS9UqWW+Aeew+8XY46yyx/WJ0qUtsW5DlncSQCAFmqmqH5D0aGUEEJlJydsslSpBBBBFSQggggAIIIIACCCCADkGUZ2vLZncTzrkLqFB1MCTVNixY05g0CgpMa3NOyqMTLSvDrTfWixQXLnSpiUv0o+wqYU4vDIxIKJgcGgUxJdwkitSoHSkpJc8KSdfdTJyzKs4nZRM0LebhlF6F9LuykGl2PJ9JB0qBbpP79d/6Zmq2iBeHXLUpKgUrChqcAFwPQ7cyCGa8RomMt3JqanVQOWbc77m7Q/7Y4lM4SMRKVwzUlJID1QsbbKDsaPwtGdRIUmakKQU0o6RXmUuHIethU+1VtbNUXZWKwSxcFyKX83V1tS8XpIIQASCDs3C1r8TCjbWJ3iitJAcfiNgzuGoUgDl8XLyieWSAHFK1NfM1Y7VD2HWLMlaZJIYy5lQzV8JFx4qfn+H0jSKhnoBQAkWajBvkY94SaTLmE6jRqHTvvxOY8SglRANPC5LNQO718q8zFST1pI1PU8nbwigcMaXtUecW8NLKkilK7sDV9JDn3aIp4DLFxRmqGv8AxBjcFgzRbyyWTLDar/hDAA7k0Hyiu/RZ0uz6iWUpJaopQsmwD0FX8oR9o8nmz9KANCaqMxQUNQDJAHCHPl7w+xOLCKJOouS9WG1ASz9fkIV4nGlUwBRctV4048LW5GHL5N/WIty7IkYcpsokMVigAc0a4JG7tDALQoNJ0qNg1Up6nT9Ln5xZGJCQz1iGXPYnSzB7M3/MajG5XsWY/KSocdhy8QPOlKcg/mYsZZlSZKHUrUrcn5D2ifE4zZ4qY6fpQeggoE29CfHTlKnOgDhc/fzi7LllJGtSl7ilBvQPfqTFHLC5L7j6n/iLS18CK8h8mMSMY3kYrUksWIO9/WIp04kMb/X7wlwWaATVgFwD+VYdIIV+vWBEVRIcWCKXhhlWMJUHfz3HV9jCaYQji2PyMMMpxQ70UgYUdbyieFyhZw6VAbKBL+XP1i9CjLCDMdJDKQFEVu+kHlYAf6R1hvHByKpM3wdxCCCCFlwggggAIIIIACCCCAAggggA4zk+Zqlapa0kJuAWKtBBSCGSQuWxKQQFUJDTEEyzoUzUT5ZSplJVX8Tam4gdVUnhfiqyXU4lzlcoyvtAZSe7mDXLcliWKSbqQqpQTuzpPxJUwbU5bmLI1S5gWGJUDwqQ5NVh+F3/AMxJKCVMooUdUdSUVLa7EJ1ouKVMwBSkpK8OJgmd2alBS41IU1qHb4KgaVJl7ubiJWOwwWjiBqlXxIXTq4PP86RlMnzaXPlaF2c3bUDTdwHomrgEJS5SUpXKpNOyub3snilFipHwkBV2ZxYiwKSFAgEKQIceWn3/AKVeto8ZngFylaZgJCiVBQIKSlrpckvsQ1KUESSikAaQLqsbNWyXBPmLNGmxWVy80l/vOHmsVCqVMwOkOkgeA7vV3ezEYtWZhAoQ6aA3YnlU0dzfeIhFzdDfmUVfstfuqjqOlQY0fhLuWLaWf0jynCTH8JNn3ah31BoSrzQqPiOpzTfr8qwrzfPylkpvu9z5dI0PFFLsUs829I30zDcJJOmjkkUHQvW+wO0LsZnAQju0EsNzcnmesIV5kUy0p3urqr+1ohkzio1gx44wKZcksnfQ2kY2hq5iuMaEzVPcgV+8T4LCvu0UM7ysqDglxYiHvozR/kM52OQo/wB+URzMxA3DWrGFnmYmhUr3MRykg3rCuY/4l3ZtJGZImrCUEE3O7D9NEuYW09Co9AKD+oj5Qr7NpRLCphbauzAE38yPaPeY59JmGgUrSTQK0JW+k8RYuAU0DgdYspe2V470LJefJbwmze1niNeYqmDQkcPPepj60tXhl6CLjUVD51B/VIkSlIiLZd1+EH7qUcQ2vD7K8xBABvFBOIirRCjUgbEXHSJTohqzfYOWmYGUzHbnFLGYM4bEBjwqAUk9KhvMENFXJ8awSXDdOfWHuYoTNw5UBWXxgdKCYPZlf/HF2/YlWnRrexmP7ybMY0QmXLA6gqUfmSPSNlHMv2eY9EkHWpg5UaO/CR+Z9o6Dhs4kzPDMSejsfYxyvKg+dpG3E1VFyCAQRjHhBBBAAQQQQAEEEEABBBBAB+aswykKrY7KFj5woKZkhYIJSRUKSSPUEWjZTMCpIOlgQfCapUH2/Cfl5RSnYRKnSzHdKvqDv5/WOgm0UlEr5XnqCAktKmAUV/01fzp+BX8SeE0dKarjV4XOFdzpmpPhCmFSxprlh+JJAAcFiABqBQlSMFjMoIqjz0m/pHnA53Mk8LkpBJ0lxpJuQ1UE7kXpqBtDFJS7F1RtMySrBIXNw8xpU5OhaRYhYNqU32G7aTqQMarFq1UatGNlPsYczcUMXIMtBGuikpDAlQuGtUE1S3UJsc0hYUNCuEhwH57pVy89oamLcfZJiJ4J4lKQqzKS/kCoXHIkPyMfMPNPeJKq30qSp2O4JNWbY1rHxc0pGhduSqhv4VCv1iGVhgXMsu1dBLFmqQbKA6ViGyyWhinE6mL1hjInCMxqNwfSLUrHKFwYupFXE0crHmUa1Tz+8Xv31K0kuIzWFzci6S29KRaVhEqQVhK0jpR+fnDFL8ESjXZDnSElldWMJQpCVg1UkXDs/rDLNMQnuwkC2/OEYhc2rNGJWtlxeIJTpBOh3brz84jREQMewYqWaLaJzRJ38UwIlloJi1lGiYTztAQTcxqez/7N8Vi0hSUaUGy18KW5jc+gMJsyy3uJ65S6qlqUkkWcFnHSIUk3SDi6PmV4rSWuk35RtspmlihVUrDA7FweEnYkOn1i92IwOWzCsKRrB0AGaoJKSUOoEAgNqCmWOjs8Gc5ZKw6z+7K72SG1NxaHPhKgGILODsR7zHKr4tETx6tGaTOMiYpBfhsbOCAQfUNDGTmo/i9/vGwyjI8JjyFzEqKglgQrTqD/ABAb3PqejaCR2IwaLSQfNSj+cUn5Mcb4tMmEOas57Jz6cnwLUPQfkYvYHttiUrGtZUH3jocnI5CPDJlj/Qk/UQm7Y5dK7pLISFFVCAAWYvb0hK8iGSXHiM4Uux/gcWJstKxYj57xYijkuB7mQhG4DnzNT9vSL0YJ1ydDl1sIIIIoSEEEEABBBBAByDE6UkAhxoSX8kt62IihMwSZg4SFNvYA05Vln3TWFmC7Xy8QQlXArSBVtJ4lEh/Ue0X5mFKVpKCRyI3+4MbE6KKTWilisMUUUHH9QHpRQ6h4W43L0rD+yhf1jVmWFIDgBw4vpfdmqk+XsYV4/KiCSCxrathVwKKbmPURZFqT6MViJSpR6PcWJ2fkYZoyVc/CzMWZiSUadSSeJQJ0u/4na9673YIwwN6HrVKh0P69Irfu4OEKEKFZxUUbEAK0kenXeGxlp2JmnqhMJg01J0+QUl+oukxVnSNPEm3QuPTf3idSFIVRwbFJ36dY8Eg1HCTt8J8vtDLsjomxGEPdJmpBagmBgNKjVJG+kpKS/WI8PjCmqT6fmIu4PtPMlp7qYO8k6dJlreiS9EG6bkjYGrQtxmCMtlAHu1uUE8nsW+Lp6xTk09l3FMdZfmBmr0hIdqnw+8X8anu06tRdrQqyuZpSDzFeZ9Y94/HhSSTUCgHMm339I0KWjM426F2bYgKUG5V/L7+oiHL8vXPXolhyxNwKAc/l5kRCa1Mbb9kWAUczlTLJRrc2cqlqSB1u/pCZvTZoiklRi5iCglKkkEFiCGIPUGATByj9R5l2ew2IUFTsPJmqFiuWlSm5OQ5HSMznv7O8uxZUop7gy0upUnTLDAPVGkpNAasD1hEc99oNM4J3/IRZwKyVD9dIeZf2RlTUakzVlm1p0AFPE13ts9GUQCA4d0nshIk4nBplTFTROXXUEpYBaBp0ioNS9eUaOaBxOwdlcUVYLDkJcFLEuBp0uBTezUjnHansTOn5hN7qWopUvVqYhI1Vqq1H+Udcw2GRKSEISEpFgKARLHPjm4Scl7GONqjmGB/Y8pPjno2cAKPzLR0DL8llSZHcpSNLMqnjoxKupi/BFZ5pz7YKKXRgF5bMy3EJUFPJUqhaxeoPIxvZcwKAILghxEGYYBM+WqWuyh7HYjyjPdncyVJWrDzXdJOn9cj+cNbeaN+1/gulCX9M1UZ3FL/eMYlF0S/YtU/kIhzrtfL7pSJervVOlmIKS7F+uzRP2UyiZKSVzaKUKJ3AvXr0gjD44uUu/RZu9I0MEEEZRgQQQQAEEEEABBBBAB+QjJIpDnJ+065JCV8SBQA7eX2hvj+z/eywpAZyseoWoMfrGYmYBSbil3+8bGgcTqWVY9E9DoOoeVjvEOPmAMSzFI6WKk/QCOfZdmK8OXQvSHBIehbmPcepjYyM/k4pkoooI8J5iYoljvQgxVKhfRUxGRTsQtRXMCJb0CWUVNalHPMkPWgLRPIwHdAJA1J63PMpUwc0sWPSGOXTShYazVF3FKMfKLkuYFkgXNGpUHmDQ8q2e8M52WjXszOMy5M1JI4m2stP69ozmMy1Upz4k7j7jbzjfz8uNwOIFnA0quzEb+UL8RLSrxDSdlixpZQ2+kCk09EuGjAzZVg9LjmOh6RrOweaSVBeExoCpKgVJe6FJBKglXiDioHNPUupzfLTJUxZjUciN2ivgJ6ZRUVXIISfw8/URopS7ENtIs4jKl2QDyHTYPCSdNcsLD58z+ukajLs9QU6Vmu55wlmZGsF0NMTsU1903eGSXVFMcqbUiDB4Jc1QTLSVKOw/VBHT8glfuokgLGtHEwuSTWmoioJAUU2TCbsblCkSishtZatCAkbApNXNObCHveaAlOr0PETcczSgDadyYRJ+jVCFrkNcyzGZMWhClTmJAIKyEkEkFwCgar0AVRqRCvAFMtcrWpiaKenPi5vRzFfvCJgBKQRMSHBoau3wP0oXAN40U3DpUksnm49Gf5N6Qpuizj+HN52HmYefrQNMxNwapWGYgg0IIpXnFnCZimbj8OtAITLBWpB8SFAvpe5DhLKNWUAXIMabNMlK0MdqBTW5g9IyRlrkTtaKTEhlBnStJuD+JJG1vyZFimjt+W5uiclJSal6NYi4P1i/HMey+fsgT5aT3YOlaTVjZnNx+FWzseZ6Jl+NE1AIIJ3HLofpGPJj4ssnZaggghJYIyPbLI502YheHS6iGVUC1nelQW9I00/Hy0eJYHR3PsIVYrtSgeAOetPkIfhU1LlFFJONbEWR4pMue+JklM8ADURXZlM7GnxCNwhYIcVBjneZ5gZszWoJ1UDgbCwrF/LM7mppqLcizRry4HNKXszRzKLr0beCIMFiO8QCbxPHOap0zWmmrQQQQRBIQQQQAEEEEAHKswwBQ+kFionSOfMC3OEasmTNkJ1AagAFDcKAjSYrGrlFCZwSSlSmW4Tq08JADePiDCxY2iXNciJVrlqSlTOeSmahFnqa0aNiY+0cozrs+qVpUlLBQFhzALedveEKnCtwR6GOxYrAapRCiCtI0sHLEAsxLV4Xe1esZvNex6JtlhJBCdTUdyk6m6JdxRvmCpQ/BBk3axUohM0akjceIeu/wDaNlhsbLnEKlELAu1xV6p2eMnO7GzUavAsDqxqQBRm3Bvz3pFNUtWCncMzSpqhNRchiD5WIpFRTidVmL1TCVcctZodwdANPVy1POKs3LklGpB1JFCRUilAobD094zORftB/wATTiEgSyXdIPCWYOOXlGgRLVh195LW6VOUkMXB+RHQ0LxYFJx0LcRl2hTgJIY0VUAFnY3SC17GMdm2ETKnFIBCVVAO3Tqx33BEdNQpM9JUBoWHNDwdSN0dQHHQRi+20pACRqQFpJdOpIICh+HzAqKeUMxy2TNKStGQnySkkt0pzhxkWUTZxVpUE6WvQO1r2YGzn3hbMlrNSwD3J3+9fnGw7M59KCdDLVMUQWlpUp1AECzXoW/hPOjm9OhaW0pFfLsXPw+ISiYCHsW1JNNlGhHQ+0avHgUKSQlbqAqv8Tj4mY8Nuu8Z/Nc1Usy9MucEpfU4ANbbud6nnE8rtWlEkyyia+sKH+WfhIIYruabbQO5Qt9gqhkpdDKSrQQGCf8AEHhszl3PBXYFjQG8bpKGSW87sL/X7+3LR2lCQyZGkA2dCW6EBQttEuYdvps0sRpS3hQpIHqyiT6wp4pSHPLFdHVMRISZep0lhVtuvl52jFZ1hEGYwKSG+EuU0tTbZv0MZ/5i/gJ9vvHodplbIIf+X7wyGFR9meWST6Q+wGDmIRLCVhBQtajdSSFMGKTQ0cEdd40WX5qZKnSoJ3Z3ApYPVvN9hsG58rPJp6e35GPCcXMUbq/p+8OcYPsUlP8ATqkztqtvGPQAQsxHatRBeafJzGBE9W6Znun58X6aPi5a/wACg/8AKr246xCjBdIuov2zXL7SpHxAxXm9phsCYy0qQr/ueiB9zF1KUhLqExhvoW3qwi9kcENDnijselY+ys9mA0CR5iKklEtnJV6y5op56YtonyA3Ggebj6xDkyeETRZH2wnoWgKLocOAgW3qzx0bCYtM1AWguDHKMPjJVGmyz/rT942OS4/u5cspIVwgEPdqe8Y8+NS2lsZGVaNZBEcmcFpCklwYkjAOCCCCIAIIIIAMbjJYVJW4B413D/HC7Ly8uW9aLv0tHyCNSHoVdoaTkNyR/wDq0GZyh3ooLjb/ALggggl2ixWzKUNEyguDYX7oGOe9pkAKQQACR+cfIItEXPoVSTSNV2XxKipKdStIUpg5YOkPSPsED7M8ujX5KeKZ/Kv/AGxNm0lKpZKkgkLSxIBam3KCCLRFrsz61lSlhRJAWAAagAyluAOR3ELcGlpZ/W8EEbYC5FXFq4oWzFnUanb6GPsETIIk2K/zD/Of90eVDjMEELGHyYaJ6/eLEkOB6/lBBE+gRcwAv5/aLy6BTUt/uggiALqUgKSw3P8AtMfJ9MUsCzAts5dy3OCCJILGCSNQpz+oi3MQNM6gokN0cVblHyCIBlnL6YjEJFEjQQBYEgksOsMpth6wQRR9kFbMJCTKPCPDyHSPuS5ZKVgUKMqWVOriKEk+M7s8EEC6JJuzeKWmapKVqCWdgSBttaN7ls0kVJPmXgghHkLQ6PRegggjCWCCCC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http://s3.flog.pl/media/foto/395974_wawelpomnik-tadeusza-koscius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64710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Kopiec Kościuszki</a:t>
            </a:r>
            <a:endParaRPr lang="pl-PL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1628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Kopiec Kościuszki – jeden z czterech kopców krakowskich usypanych bohaterom narodowym, poświęcony Tadeuszowi Kościuszce, znajduje się na najwyższym wzniesieniu wzgórza </a:t>
            </a:r>
            <a:r>
              <a:rPr lang="pl-PL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Sikornik</a:t>
            </a:r>
            <a:r>
              <a:rPr lang="pl-PL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, (zwanego też Wzgórzem św. Bronisławy) w zachodniej części Krakowa na terenie dzielnicy administracyjnej Zwierzyniec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4578" name="Picture 2" descr="Plik:Krakow 2006 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Na koniec</a:t>
            </a:r>
            <a:endParaRPr lang="pl-PL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55908" y="2348880"/>
            <a:ext cx="5100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Tadeusz Kościuszko  jest patronem naszej szkoły.</a:t>
            </a:r>
            <a:endParaRPr lang="pl-PL" sz="40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25602" name="Picture 2" descr="http://sp3glowno.edupage.org/photos/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36037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Koniec</a:t>
            </a:r>
            <a:endParaRPr lang="pl-PL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Obraz 2" descr="Tadeusz_Kościusz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509" y="1988840"/>
            <a:ext cx="242905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www.wawel.net/images/malarstwo-2011/kossak-juliusz/duze/kosciusz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2811426" cy="341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Najważniejsze informacje</a:t>
            </a:r>
            <a:endParaRPr lang="pl-PL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412776"/>
            <a:ext cx="633670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Andrzej Tadeusz Bonawentura Kościuszko (lit. </a:t>
            </a:r>
            <a:r>
              <a:rPr kumimoji="0" lang="pl-PL" sz="30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Tadas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0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Kosciuška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 herbu Roch III</a:t>
            </a:r>
            <a:r>
              <a:rPr lang="pl-PL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(ur. </a:t>
            </a:r>
            <a:r>
              <a:rPr lang="pl-PL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lutego 1746</a:t>
            </a:r>
            <a:r>
              <a:rPr lang="pl-PL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 </a:t>
            </a:r>
            <a:r>
              <a:rPr kumimoji="0" lang="pl-PL" sz="30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Mereczowszczyźnie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zm. 15 października 1817</a:t>
            </a:r>
            <a:r>
              <a:rPr lang="pl-PL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 Solurze) – polski</a:t>
            </a:r>
            <a:r>
              <a:rPr lang="pl-PL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 amerykański  generał, inżynier </a:t>
            </a:r>
            <a:r>
              <a:rPr kumimoji="0" lang="pl-PL" sz="3000" b="1" i="0" u="none" strike="noStrike" cap="none" normalizeH="0" baseline="0" dirty="0" err="1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fortyfikator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uczestnik wojny o niepodległość Stanów Zjednoczonych  (1775–1783), przywódca powstania przeciw Rosji i Prusom</a:t>
            </a:r>
            <a:r>
              <a:rPr kumimoji="0" lang="pl-PL" sz="3000" b="1" i="0" u="none" strike="noStrike" cap="none" normalizeH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w Rzeczypospolitej, Najwyższy Naczelnik Siły Zbrojnej Narodowej</a:t>
            </a:r>
            <a:r>
              <a:rPr lang="pl-PL" sz="3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 insurekcji 1794.</a:t>
            </a:r>
            <a:endParaRPr kumimoji="0" lang="pl-PL" sz="3000" b="1" i="0" u="none" strike="noStrike" cap="none" normalizeH="0" baseline="0" dirty="0" smtClean="0"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7" name="Picture 3" descr="Plik:Jablonski kosciusz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901" y="2348880"/>
            <a:ext cx="269309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Młodość</a:t>
            </a:r>
            <a:endParaRPr lang="pl-PL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355976" y="1556792"/>
            <a:ext cx="478802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Tadeusz Kościuszko urodził się 4</a:t>
            </a:r>
            <a:r>
              <a:rPr lang="pl-PL" sz="23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lutego</a:t>
            </a:r>
            <a:r>
              <a:rPr lang="pl-PL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23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1746 roku w</a:t>
            </a:r>
            <a:r>
              <a:rPr lang="pl-PL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</a:t>
            </a:r>
            <a:r>
              <a:rPr lang="pl-PL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Mereczowszczyźnie</a:t>
            </a:r>
            <a:r>
              <a:rPr lang="pl-PL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na </a:t>
            </a:r>
            <a:r>
              <a:rPr lang="pl-PL" sz="23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Polesiu </a:t>
            </a:r>
            <a:r>
              <a:rPr lang="pl-PL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jako czwarte dziecko miecznika brzeskiego </a:t>
            </a:r>
            <a:r>
              <a:rPr lang="pl-PL" sz="23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Ludwika Tadeusza, </a:t>
            </a:r>
            <a:r>
              <a:rPr lang="pl-PL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pułkownika regimentu buławy polnej litewskiej i Tekli z </a:t>
            </a:r>
            <a:r>
              <a:rPr lang="pl-PL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Ratomskich</a:t>
            </a:r>
            <a:r>
              <a:rPr lang="pl-PL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. Ród Kościuszków wywodził się od dworzanina króla Zygmunta </a:t>
            </a:r>
            <a:r>
              <a:rPr lang="pl-PL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I,Konstantego</a:t>
            </a:r>
            <a:r>
              <a:rPr lang="pl-PL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, zwanego zdrobniale </a:t>
            </a:r>
            <a:r>
              <a:rPr lang="pl-PL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Kostiuszko</a:t>
            </a:r>
            <a:r>
              <a:rPr lang="pl-PL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. Tenże za nieznane bliżej zasługi otrzymał w 1509 na własność majątek </a:t>
            </a:r>
            <a:r>
              <a:rPr lang="pl-PL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Siechnowicze</a:t>
            </a:r>
            <a:r>
              <a:rPr lang="pl-PL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, który stał się gniazdem rodowym </a:t>
            </a:r>
            <a:r>
              <a:rPr lang="pl-PL" sz="23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Kościuszków.</a:t>
            </a:r>
            <a:r>
              <a:rPr lang="pl-PL" sz="2300" dirty="0" smtClean="0">
                <a:latin typeface="Monotype Corsiva" pitchFamily="66" charset="0"/>
              </a:rPr>
              <a:t>.</a:t>
            </a:r>
            <a:endParaRPr lang="pl-PL" sz="2300" dirty="0">
              <a:latin typeface="Monotype Corsiva" pitchFamily="66" charset="0"/>
            </a:endParaRPr>
          </a:p>
        </p:txBody>
      </p:sp>
      <p:pic>
        <p:nvPicPr>
          <p:cNvPr id="15362" name="Picture 2" descr="http://upload.wikimedia.org/wikipedia/commons/f/f6/Tadeusz_Ko%C5%9Bciuszko_w_wieku_ch%C5%82opi%C4%99cy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27584" y="1772816"/>
            <a:ext cx="2694037" cy="371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Późniejsze lata</a:t>
            </a:r>
            <a:endParaRPr lang="pl-PL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1052736"/>
            <a:ext cx="4572000" cy="55861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 1755 Tadeusz razem ze starszym bratem Józefem rozpoczęli naukę w Kolegium 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Pijarów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Lubieszowie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.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 1760 wrócili obaj do domu, ze względu na kłopoty rodzinne. Ponieważ dziedzicem niewielkiego rodzinnego majątku miał być Józef, Tadeusz wybrał karierę wojskowego.</a:t>
            </a:r>
          </a:p>
          <a:p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 1765 z inicjatywy Stanisława Augusta 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Poniatowskiego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powstała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Szkoła Rycerska. Miała ona przygotować kadrę oficerów, ludzi światłych, postępowych i dobrych obywateli. Dzięki wsparciu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Czartoryskich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Kościuszko 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wstąpił 18 grudnia 1765 do Korpusu Kadetów Szkoły Rycerskiej, gdzie wyróżniał się spośród innych. Studiował tam historię Polski i historię powszechną,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filozofię, 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łacinę,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język polski,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francuski i niemiecki oraz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prawo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ekonomię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,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arytmetykę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geometrię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i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miernictwo.  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 1766 wyróżnił się na egzaminie tygodniowym z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geometrii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Pobierał specjalny kurs inżynierski dla wyróżniających się słuchaczy. Pozostał w Szkole Rycerskiej jako instruktor podbrygadier w stopniu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chorążego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1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Szkołę ukończył w stopniu </a:t>
            </a:r>
            <a:r>
              <a:rPr lang="pl-PL" sz="1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kapitana.</a:t>
            </a:r>
            <a:endParaRPr lang="pl-PL" sz="17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Obraz 3" descr="Kosciuszko_pod_Raclawic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132856"/>
            <a:ext cx="4132705" cy="350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Pobyt we Francji</a:t>
            </a:r>
            <a:endParaRPr lang="pl-PL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355976" y="119675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 październiku 1769 r. Kościuszko razem z Józefem Orłowskim, kolegą ze szkoły rycerskiej, wyjechał dzięki wsparciu Adama Kazimierza Czartoryskiego jako królewski stypendysta do Paryża (Francja). W Paryżu studiowali w Akademii Malarstwa i Rzeźby. Po jakimś czasie Kościuszko zdał sobie sprawę z tego, że kariera malarza niezupełnie mu odpowiada. Chciał wzbogacić swoją wiedzę inżynieryjną. Nie mógł jednak myśleć o wstąpieniu do jednej z paryskich szkół wojskowych, gdyż był cudzoziemcem i nie miał dość pieniędzy. Uczył się więc sam i chodził na prywatne wykłady profesorów ze szkół wojskowych. Pięcioletni pobyt Kościuszki we Francji, która była w przededniu rewolucji, wywarł poważny wpływ na jego przekonania polityczne i społeczne.</a:t>
            </a:r>
            <a:endParaRPr lang="pl-PL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16386" name="Picture 2" descr="http://media-3.web.britannica.com/eb-media/37/25037-004-E6DDB2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672408" cy="425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Powrót do Polski</a:t>
            </a:r>
            <a:endParaRPr lang="pl-PL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379577"/>
            <a:ext cx="45720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5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Latem 1775 (trzy lata po I rozbiorze Polski dokonanym przez Rosję, Austrię i Prusy) wrócił do kraju. Nie znalazł zatrudnienia w wojsku </a:t>
            </a:r>
            <a:r>
              <a:rPr lang="pl-PL" sz="25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Rzeczypospolitej</a:t>
            </a:r>
            <a:r>
              <a:rPr lang="pl-PL" sz="25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,</a:t>
            </a:r>
            <a:r>
              <a:rPr lang="pl-PL" sz="25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25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ówcześnie zredukowanym do 10 000 żołnierzy. W rodzinnym majątku gospodarzył brat, a plany małżeńskie spaliły na panewce, gdyż nie miał majątku. Bezskutecznie zalecał się do Ludwiki, córki (którą wcześniej nauczał) hetmana polnego </a:t>
            </a:r>
            <a:r>
              <a:rPr lang="pl-PL" sz="25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litewskiego</a:t>
            </a:r>
            <a:r>
              <a:rPr lang="pl-PL" sz="25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pl-PL" sz="25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Józefa </a:t>
            </a:r>
            <a:r>
              <a:rPr lang="pl-PL" sz="25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Sylwestra </a:t>
            </a:r>
            <a:r>
              <a:rPr lang="pl-PL" sz="25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Sosnowskiego.</a:t>
            </a:r>
            <a:endParaRPr lang="pl-PL" sz="25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" name="Obraz 4" descr="Tadeusz_Kościusz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2938139" cy="391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5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Wyjazd do Ameryki</a:t>
            </a:r>
            <a:endParaRPr lang="pl-PL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11960" y="1052736"/>
            <a:ext cx="4572000" cy="55861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21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Na wiosnę 1777 Kościuszko został wysłany na północ nad granicę kanadyjską pod wodzą generała </a:t>
            </a:r>
            <a:r>
              <a:rPr lang="pl-PL" sz="21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Horatio</a:t>
            </a:r>
            <a:r>
              <a:rPr lang="pl-PL" sz="21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Gatesa. Przez wiele miesięcy Kościuszko fortyfikował różne obozy wojskowe Armii Kontynentalnej (m.in. </a:t>
            </a:r>
            <a:r>
              <a:rPr lang="pl-PL" sz="21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Fort </a:t>
            </a:r>
            <a:r>
              <a:rPr lang="pl-PL" sz="21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Ticonderoga</a:t>
            </a:r>
            <a:r>
              <a:rPr lang="pl-PL" sz="21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). Rozgłos przyniósł mu wkład jego fortyfikacji do amerykańskiego zwycięstwa w bitwie pod Saratogą. Wyrazem uznania dla jego inżynierskich umiejętności było powierzenie mu budowy silnej twierdzy West </a:t>
            </a:r>
            <a:r>
              <a:rPr lang="pl-PL" sz="21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Point nad </a:t>
            </a:r>
            <a:r>
              <a:rPr lang="pl-PL" sz="21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rzeką Hudson. Decyzję taką poparł naczelny wódz armii amerykańskiej Jerzy Waszyngton.</a:t>
            </a:r>
          </a:p>
          <a:p>
            <a:pPr algn="r"/>
            <a:r>
              <a:rPr lang="pl-PL" sz="21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Kościuszko na własną prośbę został skierowany do armii południowej. Tu także jego umiejętności inżynierskie pozwoliły odnosić Amerykanom zwycięstwa</a:t>
            </a:r>
            <a:r>
              <a:rPr lang="pl-PL" sz="20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2050" name="AutoShape 2" descr="http://upload.wikimedia.org/wikipedia/commons/f/f3/Kosciuszko_Monument_in_Krak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http://upload.wikimedia.org/wikipedia/commons/f/f3/Kosciuszko_Monument_in_Krak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43640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Ponowny powrót do Polski</a:t>
            </a:r>
            <a:endParaRPr lang="pl-PL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16288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 lipcu 1784 pożegnał się z przyjaciółmi, wrócił do Polski (12 sierpnia 1784). Sytuacja w kraju była bardzo zła. Po raz kolejny powrócił więc Kościuszko do rodzinnych </a:t>
            </a:r>
            <a:r>
              <a:rPr lang="pl-PL" sz="20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Siechnowicz</a:t>
            </a:r>
            <a:r>
              <a:rPr lang="pl-PL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, gdzie spędzić miał teraz bez mała pięć lat. Na szczęście, jego część majątku, administrowana przez ten czas przez szwagra </a:t>
            </a:r>
            <a:r>
              <a:rPr lang="pl-PL" sz="20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Estko</a:t>
            </a:r>
            <a:r>
              <a:rPr lang="pl-PL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, nie była zadłużona, a nawet przynosiła niewielki dochód. Mimo skromnych dochodów, z trudem wystarczających na niezbędne wydatki, Kościuszko ograniczył pańszczyznę chłopom </a:t>
            </a:r>
            <a:r>
              <a:rPr lang="pl-PL" sz="20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siechnowickim</a:t>
            </a:r>
            <a:r>
              <a:rPr lang="pl-PL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. Odtąd mieli odpracowywać tylko dwa dni w tygodniu. Kobiety zwolnione zostały od pracy zupełnie. Taka decyzja, zgodna z poglądami generała, nie mogła znaleźć uznania u okolicznej szlachty.</a:t>
            </a:r>
            <a:endParaRPr lang="pl-PL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www.psp-jedlinsk.edu.pl/images/Kosciusz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635896" cy="416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Ostateczna emigracja</a:t>
            </a:r>
            <a:endParaRPr lang="pl-PL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11960" y="134076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Kościuszko wyjechał do Stanów Zjednoczonych, jednak na krótko i w 1797 powrócił do Europy.</a:t>
            </a:r>
          </a:p>
          <a:p>
            <a:pPr algn="r"/>
            <a:r>
              <a:rPr lang="pl-P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 latach 1798–1815 r. mieszkał w </a:t>
            </a:r>
            <a:r>
              <a:rPr lang="pl-PL" sz="16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Brevile</a:t>
            </a:r>
            <a:r>
              <a:rPr lang="pl-P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pod Paryżem u Piotra </a:t>
            </a:r>
            <a:r>
              <a:rPr lang="pl-PL" sz="16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Zeltnera</a:t>
            </a:r>
            <a:r>
              <a:rPr lang="pl-P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i wziął udział w tworzeniu Legionów Polskich. W 1799 (17 października i 6 listopada) spotykał się z Napoleonem. Kościuszko był przeciwnikiem wiązania sprawy polskiej z Napoleonem, któremu nie ufał.</a:t>
            </a:r>
          </a:p>
          <a:p>
            <a:pPr algn="r"/>
            <a:r>
              <a:rPr lang="pl-P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W 1799 brał udział w zakładaniu w kraju Towarzystwa Republikanów Polskich. W 1808 opublikował książkę </a:t>
            </a:r>
            <a:r>
              <a:rPr lang="pl-PL" sz="1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Obroty artylerii konnej</a:t>
            </a:r>
            <a:r>
              <a:rPr lang="pl-P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. Prawdopodobnie w 1808 wyjechał do Solury (Solothurn) w Szwajcarii do Franciszka Ksawerego </a:t>
            </a:r>
            <a:r>
              <a:rPr lang="pl-PL" sz="16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Zeltnera</a:t>
            </a:r>
            <a:r>
              <a:rPr lang="pl-P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(wójta Solury), u którego zamieszkał w patrycjuszowskiej kamienicy przy </a:t>
            </a:r>
            <a:r>
              <a:rPr lang="pl-PL" sz="16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Gurzelngasse</a:t>
            </a:r>
            <a:r>
              <a:rPr lang="pl-P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nr 12, gdzie spędził ostatnie lata życia. W 1815 car Aleksander I Romanow, pragnąc uzyskać aprobatę dla stworzenia marionetkowego Królestwa Polskiego, zaprosił do Wiednia Kościuszkę. Ten na wiadomość, że planowane Królestwo Polskie ma mieć mniejsze terytorium od Księstwa Warszawskiego oświadczył, że to „jest </a:t>
            </a:r>
            <a:r>
              <a:rPr lang="pl-PL" sz="16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pośmiech</a:t>
            </a:r>
            <a:r>
              <a:rPr lang="pl-P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” i po bezskutecznej próbie listownego skontaktowania się z carem </a:t>
            </a:r>
            <a:r>
              <a:rPr lang="pl-PL" sz="16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opuściłWiedeń</a:t>
            </a:r>
            <a:r>
              <a:rPr lang="pl-P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.</a:t>
            </a:r>
            <a:endParaRPr lang="pl-PL" sz="1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21506" name="AutoShape 2" descr="data:image/jpeg;base64,/9j/4AAQSkZJRgABAQAAAQABAAD/2wCEAAkGBhQSERUUEhMWFBQWGRwYFxgYGBscHxsYGhcYGhcYGhogHCYeGholHBocHy8gJCcpLC0sGB4xNTAqNSYrLCkBCQoKDgwOGg8PGiwkHyQpLCwsLCwpKSwsLCwsLCksLCwpLCwsKSkpKSksLCwsKSksLCksLCksKSwsLCksKSkpKf/AABEIAJUBUwMBIgACEQEDEQH/xAAcAAABBQEBAQAAAAAAAAAAAAAFAAIDBAYBBwj/xABDEAACAQIEBAUBBQYEBQIHAAABAhEDIQAEEjEFIkFRBhMyYXGBI0JSkaEHFGKx0fByweHxJDNDgpIVFhdEVHOissL/xAAYAQADAQEAAAAAAAAAAAAAAAAAAQIDBP/EACIRAAICAwACAwADAAAAAAAAAAABAhESITEDQRNRYSIycf/aAAwDAQACEQMRAD8A9PQQBGrbucL91JuWI/v5xKgAHfGT8VeIa1Ko4puABTkBrDVDEXAkEkBZNr44G6N4xyNQuWUd2+Sf5YdoGPO+GeMKtekWDtTq02C1UIEoSAI9NxMcw314t5DxTXckloRCEJHVgis0StrMLX3t1wnL0yvjdWbcJ/c46wjGPyfGa2tkaoSxBCWW/wB5SLfeUWnuMSVeN1tMiobG9l9LAaTcdCCD/iGJzQfE7o1hW9pw9UOMueOONLazoYCdrRAqdNwRP1GIMtxzMFmRqh1AHTAW5W5gReRMYM0P4nv8NbowgxGMhW43WgMtQ7wbDqJU7W2N9re+LL8bqSCHIRwCLCwNjJjdW3nBmhfE6s05fHGq/ljJZbjdc6lZzrAmIX7phxEb9f8AtOO1eNVuVg5jZhA3BkGYtIMf9uDND+J8NY04YRO+M7V4vV1WcgMJQwLBgdM26Gx+MV6HGqrK0udS82w9IswiO5B7/TBmhfE6NQBh4QHvjKNxuqpUljp62G4Nxt1Efn7Ylr8XqKT9oIglTygRZlMxEEW+uD5EHxM0xpjvhGl7481zP7RarKRl2kg/8xgoUiNlWxsRuRHzipkfHebWZfzpB9SKYjqNMfrbbGqVkuJ6qaGIa1ZAdJqID2ZlH6TOPIM/40zdaadaqqC8rTXT/wCRkk3i22M1mKOoSQXHWbA2uYE3+cUoBifQy0MO8i2PC+AeIczlQCjOEX7hJNM/wlTOke4jHrfBPHWWzAAFRUeAWRzEEi4BNmg9jiXGhUGxlzhrUj2w+nnFI5SDPY449XCERJSOJPIjfDqTYi4hmmSm7IquygtDMVmL7gG/0wCHrQ98L92Hc4zyeMKgy2XzT0F8msaQhahLqKxUUzp0AN6hIBt740xqb4e0MjFCNsIziTXOG1GCgkkADqemFYhgXvhwGAud4iwYEMyoyhlgDa8ySI94P9cNocTqaHYuRpAYcoGrmAMWvNht1xD8iNMA0wwgmMtnuMZkKSm+94Agb82k/r3wHreOK4y4zWj7BgKkBgSqMBH3IYr1EzE7xhqV8G/G1o9BZccNOcAaXFajUfM1H1hYgHZbjbfrPQYfl+KO7KqsSxIsQIiebZRsMTnQnBoNqmFGI6OaVhIIPQ+xB2w/WcadIOmjO+Ecvh7A3wtft/cxgAiWlc9MO0/zw7zjh0yMFiIGo+wx3D5wsVYDVbb++2Md45RSKkwPsjB/7Wsesf3sZGyQbYCeIPDjZlmBP2bKAVDMpm8m24M3HWPYHGbVmkHTMVxPKuXGay6/8SikVEMDzkAhgw/FE9N72EwuCcYpslWopbyi3NIurrSS0dHW49xI6W01HwnUUCHGpTysWYmLRLG5IsB7WOIangFTq9K6311AjMgZwFGqB30ho6GT1xNN6ZrlFbXDI0PNpV0epTdVzFmLOhCvJNDyyrkKCJQbc0dZxbzuk5h6nkecRRL1E5eYh4ZgpO52MdZjpjSVvBDVE8uq4amDKjW4hgQQ1t7gW+CIOHUvAbLUFUOfMH3vMc27EEwdtjOoTIN5r3dCck9GNGZZMlQUVCaeYroGqAmaaOx1KpMMGA+zJsSIMAgDBHj+UWjSNSkBTq0yrIyW1Sw0oSPXqJgE9+hAxpl8BiKgATy6kl6cto1E+pF2QzcEXBJ+rF8CkadTNVCXQM7HSQdUwbMZ6kypEgzMgZIztREqZ0nyxpOXLOp9Oo1UXVHv7+mfcYHZzO1MumdSkxNNFR6ZJJ8p2WKpEzyqulivcgjBzM+H9NU1G85axBUt5jDlO4AmBsNt473NnLZWnoIRBpMl1MkybFixueok36GbYnJIqrWihnuE06dFin2dSksiqDzgqJDFzdjG8khgY9iNrZoU3y+ZZAprUippzYZgqHpkDaTzAN7wYgSaXgVKFpsXNMDlRnYoAAeQrJlBPoMhbECDixm+GLUKM6AlHDCRPMAYaB31Ex1gkXws0tBj9maSj5bHJVXL66lOrRdj0YzXAPQSjyv3df52uMURlKq1kpjmmky9Fcg6GjoGJ0PvIIPQyYq8LpVKqVtMsgIBn0h4n2Ijb5INzOFm8glUKtRmGkhkIJW6kadUXIBj4mIIw1NWgxdEXD8qKVIAXkL5n/3InuYuTpvtAmQcZTjHGjV+zYkBA4bcDUSpAEG4HvtqPvg5xXibU6nk0gA2nmZrgSB0HXr8xE7DM8REvymHO5ZG+pveCb3298Pxxt2xSdaRV0yZnlNixiYDCZ9sEatEmoEVgLkD3EA3MAkGTt2wNTLue0ra5mxOxB3E4sDKFmAXVqWJIDHtG1z0H6dMdBA/yAWVBOsySxAIECWJHUKCBHc9sT52iqEs6tVgwZPqYxCgAH2v7bdBF+616XOad43PUHTJ37CD/LriSlQqEgRqWZJmYJnfe8Hp+EYAKjSf+YoR/wAKAAD6zt8nCSmhPIyiNr2nrIEFcWOKcL0km6k3INhHu03I7dowJWnNgNLDp0iNx2Mfyw6Qi1XaqZQOVYHaY/Jgd/5413hjxVVCLRqVSSAVEkagRdZJ3EfzGMclQ8rFRFpnpBgdbfURfBPiGYTyUdTDSfpcEwfmSO0/GJkr0B6vl+NwiswkEcxEcrRMETt2jE1bilN6dSHHoYXBG6nuL4xfhTjwdfKqMxey1NRkkEesNvaZ9774NZ2jq1I7kL3QspYEdCLgEdR3xz5OL2PBPgMoUEXg1HMLUK16GUWrTltQDU6IIHltK3A0yADexBwR4pxoVsrQVw4/eFVqy0pLJT0guBFxLlUm3qPbFUcEpGkAmplpQi03dipS2mxMAKx2MgDph+UoLTqh9ZZqh8tgXJAVjEATACk6gBi35UC8TaOcC8TBsqKVVDUrUz5LzCzDQjkCSCUKuY6zgPluIVKVNMvmWepSqJNF2ZiQ5QsabHVLdSrHa43FyH/ooR25W8z0s+piG02EQb2M+3zi5W4VSqUFpup8pl0srS3NT5YncxEjr2xOf2W4JUA+OUGFHI+XT11NZQ0yxAeaD1ArMd73vgj4f8usr1STVdlaSbMlQaSVKf8ATIgWiepJmcWa3CUqJLFvsiGWGKxylCVvExAmD6iDOHUeHU2qalDUncENUVmXUNDQG0kaxMb9BiZSTRK6Mz9Y+VUY1A0Ke8G3XqcAODcMFXJ0dbt5flpNEkaCQFIBEAmSAYmD+mDGYdCul1CC082kgRciDcdcS08klMstJC1NWKrzM0AGNKgkwo9NugxO4o36ylwTLrWylOtUXzK1Vndix2gxoWbIALCOoO5M4Ey75asHZj5Nc06dTUdTKtWmvr3MBihO50md8aNuD0gqWddQLstOo6jU7EklVMTEjUBcjHMxwyj5BVgadMMoChyl51TYib6TfqL3vi8lZhRbWsKIKx5Z0kKQfwjeNrSDMdvnAjhuc/d69ClmqBp1KTBRmKT61rMaTCKsnWC2rVzTzAXxYpcPy7EsztXXy3DA1Hf7MrLgSxieUWibY7l+GKhUlC+n0anL6SbbsTe+nUbwd8EZ46DFSBtbiy083m1Mpl3qJTOYHMKAbLU2YBL6QzFiXjSpuZkYMeJ1yycPdaDgMFXQy1CXJlROudRMdZw08Lp03cairQPM5jDtpEkibgCEAjZb+0dHw5R8tgygUx6aaM2guRMgTCgC8DqcW/IHxatmofilKnyopIU6QoUgD2k2xYyGf81WaIAYgAGbAA3gxucAQ2m6MzHbmJJM9JkzPzI/ke4So0NDAwxmAAJgAgewxnGTciGqRbwsd04WNKMzqWwO47kWqBYUtGr06JBK8pGowPkXwTTbHQcMuMsXaKmayrMiCeYMjEiOhBaJmfrjuVyxVqmo6gxUgmLwgHSOoOLobCN8AZuqBfFMlUYoaQmNX3gIcgBGMi6gFre/XC4tlGc0wKReCdTKVBXb0BmEMfxbgAxvgnT5evXrh+o4ENTqtAniuXql0NIEwIWCoCsWEs4Nyum3Le57zh3EeGF3RlMQVBt6VDatS3GliBp6zbtgrjhOEGbAXE+E+ZUvT1KdGltQAp6WPmWkEEjqBeYMYE8T8PlKnmpIVL6upJkEHuFF7i8wdpOvW/xhCn/ffCcUy4+ZowWZyzu6OANAZdSgkRyvzDuDNvwkR82qKRykyv3WPS53/hJsegN+83OKZE5d9Sgmk1gB0mJSfzIPx2xXejeBB6qdg0jlPwywvyBvBxztUb5WvwhrUiCT6XBMz1/FI69z0IM++K2dzSU18xzCzcdmjpuTO6n5B2OL7GVMk6liSeqyAGj2I0n6TscZbxggNPSH0nfSD01c4PYD33B9pw4q9CsG8Xzeov5ciUhqhtpmPSBebWA2vgZw2lV9KliWuGY3AO95kD2JOKKUikEnewB+9O5iTyj23nfBvIcRFIKfKep3aCNpiAdwP0jHbjSpGLdhvhXhAHmqEs8zJJEzPText/TB/KcJpoIVV9zG8j9IiMLJ53XQaohkBSwH0nbvIO+BvF/FH7silU8x29IGwFjJN9j279sQIOPlwRe8X7fqNv7+QynkQNgP6n/Oxxnctx7N1kB000PaCZE9bWwXp56qgBZUfvpttvF/YYNoC/UoCGDAEe4n6e9seZ+IqXk1ykchAKSLqYMgHe0bHuMeipnNSzJvBvbvv2P9MYHxnmA58sLLA3Ik7xaI/M+/faodEA8tWYMU1HSwuTtF/wAu0/7YdQy5qOlMHmYkDrH07Yp5uu0BYKmBJ+vT3Jn6z3wW8MV1Wt51UhTLAT23Zu8XCj59saNATIWp1WI9VG3LNtLKFB9rkY9JymYL01uCUTWJO6kc6z+Icp+sY8xHEkKwtmrVPMqE9FJIp0z1JGufp7yPQOFOVWmNP2iqoaSRDKBqB7SQRedzOOby+ikWTnfKmq5hVuVI3XY2+Nj/AK4D5njy0xpppLAcpMXHMAYiZO0bzPacUuK5ioan2qeWpuqA6ltyuA334uPgiw1QQvEoUKaZOoG6wCOunmtBBttInpEYmMF7KUqCvijiLVcsKh5IdV5WIuqH1HqSADJ6WOxwGyrPVDrTWqxpwWCsxK6upERPz1v7YlbMVKtF6VZqNFW+01VKoUFkBhVlbsQ23Xf5gXw9XpL5y1FdGjUaNT1C34SNQsBImJBxqopImTvg/M8KzlQNTSjU5lZRrsBO12iNIGoRcnoMF+IcVqU4y1J/+WihnkzPpCjtLQBcEkkW0k4zFYvSUVqdRjcyrMSSQLgtvqImDa9ovaTKNyapM66Z1E3nVT637tbczP3b01ohEvBvDrZlTULhQSVUmSahW3QjlDSAWJ2PtiOrkKuVq1ESr5TUjPLMG4BJQAK4AKtMAjVNjbEHCr0Vu0X6WPMf4o/T/W1Rp/bAHqap2sbUI6yQP0iTYHFbspcNAfHZq0VFNfLzCxSdOzDdx3UzYbCGnYyDyOQq5rMEJUNRhLu5ZrIx0qQfUdUWUECPyxT4dp1Hqbg3mdIpqAR1hYv0meuK3DmPm1JmQtL3+4N+gNz7XOEopXRLTYR4r4cfL1BLQakhWUlSSAp0hxcMCyiGmZtNwD/gvxGWrGlmCWZFLIxsakEDSRsHDQP9pOez1di1OSxi9ybEsptNhsv+2Is45XMUXQA1BWUgDrqUBhBJ03ixNtWBrJUyl/E3NXxAysVqUwQCdJU3Ik7z1vPWQJwUo8YR9FNTpZABBFyY5jPUTy+9upAx5++arFpYQmqzTqgxbbcxeelvbBPJgaBoJZusRNgb2Fo/mR1E4wcEVkb2i4H2hVFMlVmNzufgD9TgtwKmRTYGDzm4i9lv7fGMjkM47j7WmUSAFaQCRJ5tJFheZ66gYEjGt4CmmkbEAsSJEGIHTER0yZcLhnCw84WNjElQ226YQE4QnCYxgA7GEaPUYbfocSq18AHFnrh+q2GxJwxjzAYAJWHthqoTviU+2OA4AI1pAWGOxfDjMdsNFtzgAizFIMCrCVIuO/8Af9MZbMZQoNDGSpgH8VNuZPycP8fFsaxr4ocWyZqUyB6rEe8XjETjaNIyozur7QMdj6vcPKv+s/kMYTxZkYrk1JN+XcCEXrHSZt/TG5qtKAzPrH5Gbe9/545xWmC7GATuB7tShvjc/XGcHizaW0jynKZQ+YjgTrMKW2Ajee1xf+mCeUr1cx5irTeaS76xP3tlgBoIuBcSOpGBwqNqVlZywaWseW5kGNr/AMzjQ8JSvmGPlhE1keY601Bid2aJJtbeTGOu/ZmFvBCk5Sq1RTpYsqzbVvMbHeRitxTgYWlrUOztC0wCTDbkkxZbMST3A3gY0ubqqgFKmLIP5QRJ7nfCy8ACVB33ExJnr0xF+wowXhbN1KqOyUk0pdvtmDEWuCeQ77GNji2vGMwgZlR6gQ8ykGQJvA6/I36TjV06QWYQKGMkqFvfrAvvGJSY79yOtrfl8YeVgDuF5ovTDupQk9R9JuLAiD064zfiygquGga3kEGb2BB9jjaVbT36/T/TGJ8Z09TpAvBnvbb6XbCj0AbQWnA1guTH3rAdCY67mMSZrhqsNQWdiWpcog9Cgkb9RG5B2nFDK5x1qU3Vy2llOiLzNwbXkQI27Yv1PNUFiulXJtqHUzFjCkbxY8vzjV6EUVywBViBY+oTZgZECdp673x6BwvPNWVtTnUunzGIN9xq3jeCbffUnGFamHY8saz6QJMkyRucabwpSqKzVmI0hSsH7wI5pXoJVY/oBOXk3EqPTQVcqtVTSLxfUr6dnPa9tQkT7KReMA24AyQdatIiDI376tQEG0fntJJcRzLU2opS8spXLBWLREI7dLTCxAi8YbT4u1WohWnTJcVNR1GA9J1QtEel5BBMRzTjGKklobMtxzJtSYmrS5EmmW6arsrW/hIA9utsM8KcVoUMtWpVWIJZmVVB5gQLAj03sRa+NFQ8QCrQFV1ptS8rXVVWLlVI5AVKKpNtMT2+cU08DozrUaiuhyEamlWqPL5XYOCCNcytPSAoETeScbp6pi/UZhw9dRQy6BqlRnqGJ00wwIALbwotJ3Mbkk4Jca4OcoxVAamXZFCv11AKwnrMSI6iIuDJLJcbFGhUall6VJqSq1SnLBtRLFlqBl1TAPOZPLuIwSo556lOswVKqHkOqoxCNBZlIZLmPLIIB3vGBzaDDVsy3hrMZRKOmuDqRiRIchlLahIX70HSQe03BxBxXitNqtV6SGmhMUwB+IrMRu5VRCrPqO4wey3g+jmafmLQ8piqtC1X0wykmFI5T6Ra1xGH8L4WuVqAmjRLopc1DWd/L1KNKEssAkgxptEt+EEyjbYqdATL+F69GiMwyxqaWowQUpmAAJ5pA3+B2aYPDubyy1q3nJqSppVSVJKhSRq0iS0rBtNx0GNO3HmejTqAMjM8LpJVWLAmJgEwqE7EQLE4o5/LUqjgNll1VC2go7ICRpnVFmbnmSCWk3EYWd6kUoatAzjPE8u9YGkGCKWZjqNzuoGpuQDSFk92J2AaTw5wx61cZp0mkrHy+gd2hSQN4AsCd4Bxdy3Aqaotd8shpgXL1nYIdegs1MrpJW7XBEX6YN0+KMHVaVNW1FvKAY6dFMiajctoJGkLMzNgcNypVES/SvmODO1QU1AVU1AG0Tqgna9hN53k74sZLw+KWlneS4OpVBjSZiSTcmx2B06u5w7OZ+qjDzKVMoCkvrKqwfUZMrY8sEfxG9sWstxBq1V1XQy2OsNIkg7xsAqmesRjF5UHsvMAoJepKgbS3M14UXO4BmNhg34fzOumzEkkubkQdlEReBaMZrMVzEppNNFIEH3lie5JUbdoGNLwDKlKRBUpLEwSDuFxEOlTjULCWnCw4YWN7OcmXbHGXHKZ7YczYBDAD0OJumIKYM3MYmDdsAHR77+2ERzbYezgjETEyOuACZltiNlNow9iIg4cIGEA2+GeX3vhzU52OEp74YETjHGOJHxERgGZrjWSIqBRAV/T/jY83t2IxVzDS7MPePyKJHtcfkTjS8RoFkketZZT2aCP5EjGdHpAUSSRAnobIPqbn2jGM1s6IO6/DL+JqCpl6ugAamV2jdvLuY+AwMdY2nFfgvGDlsuzKoYKZZeo2EjvaLHBfjejUUN1A0k97c5Hy3/874zXA2mm6gxIj6+/YWxtHaJl00WV8YUbGsPLVrpVB5SdxPVSNjI74MUWDr5ikMk8rDZlsbd4Np9sZrw74NRa9Q1KWvywhQmdJdpZ+XrACjtv1xslXk07AWiOnSPpgYFbyhE2/v8AvritXqaSNpH9m30GJ2Q2Hbr7dfpf64ocQpnTYERc9bdf1M4BEVXNiDvHUz/v8/rjE8ZzLNUKvt0baCfSZ7329ha5wcz1R2Ntpvf8/wC/13xTakrVFldRDSASRJi8gGCYXrP8ouKAAinUDaFXVU3BBPUTJ7HTM9hhvCKzioabgBXEEXiRzIwvEggGfkRfB7itRMogIiahNQ01kklm1c7nZeaTe+wHcHQrs5apbWxPsBN4neLR9MW3oQe4lTSlUVqJAKhTBkksHmw7WBv0jBTglJqjbMTqckLtZhsDY3Bv10DpGBGVoCFasyUp2F9R3BgbR8/pgvwPSXLqx0IYUr0MEAAjY9Y9z9cp8Lj0InIec1P7iK2tQQCC5RqfN7EPeAfSD0vZ/cwKoJPl6VakRpEgNpZieboQkC4hjvNpKiB013tJqLFiR99fbcnsT2viDN8AFaoK4qvrAU6TcEKHAJ7mfKJ6/ZLffGMWXOJUocHUD93eoGpGn5RXZmABWSQeYiRGmJLfES5dS7Qcypp6GVNDhTNgNWxLTcwBcdhAiTwmiLS014VCxGtZLBqmvmaQfWWYEfiGKuY4QcutJkNJwHeIpnStuUAazAVbQT19hDbX2CLWZ4T+9KRXYE+UyBlADhSRMgH1EhY2Aty4m4a9St5tSuwWIX0wA5szEE3bTpAmwEdpxT/9m01U0UrVpTXpYESS6gk6hA9Rdh05/pgjQ4f5VQq7VKwqnzKoAshC6UAuoVdMCCZISYwm/wBIXKo6vDvLy65Zqp1sCqNaIUAIu+xjYdyMVclwTyqS0RmBrk1WssGoy6YZtyNjAj02gWxcrcHamtIUlTXTTywaygjSQOYBZKtI6bgxisnA6jkNU8o1fN8zVTU3BpshFypkK1t+53JwKt7CnVFHP8PNKnS01NbUX0qQLq4BgETDGGKQfxm0xi/RyxVhWOj94ZNo0hNUFop6yxaQoJ1dB7nFKn4eUs1JXqIWfzFdlUSQXby1iQYJB3kgGZ2xLU4CQqozAahpDBOcFgEJWpMbSQI3JkYcv9C9VR2pk6i0lUVE0mmQS4EQ5YkMsy1zaAOke9qrw8FacND0gdDabHVGoMvbSqiJHpkb4o5fhSVqYpNK/uwKCpaTSOtN4GkxBkWJAMYdT8NU+bU6u0NpIUDSxbUzWEGALLEW98JNfZb9WXa3DDEtVZmVlqGRyyNQAVR2ZpJuSW3sMNr5ApUbc6oDqALKolUF5jmk26KOhGJ+HZFqQkVCyhNKDTuYLM/aZ0gCIEQOw4lNb1SWKEExeXYWgntO5HQ74UmxRSu2SUqGlTVAa41IvQMdnYdVFoHebWwe8PkeUYm7MSSbzAmZ64AqGqNrD3FnZgYUGNgNheAB3+uNHwAL5Z0zGo3O5NpYjpPboIwodH5v6l7T8YWJIHthY3OU7GOTjqDCJwCEIMYbYnTjqg46yQffAA+owNsd7Tjipa5nvbDX3EdL4AOZjEuqRhjKTeY9ow9R269MAHFE+2HjDWgHDQd8ACNsKO2OAxvhOMAxH2xl85S8uowEyTyxuFYXPz9wD2PtjSk4DeIqJlGUXupPtvbtab/OImrRcHujEcbqGWM7b3sLAfkNh3P0wH4DUXyCAxQkxMAyskG52MTEdTgtxDK+bV8oXp+qoe8iEH+HeB2F7kYzozOnM1FiYcx7DUfb3j6YvxrRpJrgfyPC1rQr8Q0+UwNPQy64GxMk26WGD1ejW08lYtovJRQWi9yLQR/LfA/KeHsv5sMzGvpD7kWtG1j7D+eDqZYqN9Q+BsCfz+cDJG0asqCbbH+/b+++H1FWDMf2D/v9cMWIjYdRinneJKqxMWkH6RG3t/vgAGcdqBVJA9zbf39jbGQo5yqKpq0m0AiJgGY/kb4n4zxrW2lbgmPcdD9QcVcsruBRpLqc3MWCiJ1O33VHf53ONIqgKFbLsCazywckSTckGOY9iZA9wR0wU4Dwpa4LGSBYadhbYiLmL79Rgpw9qGYY5dTqphfKV43ZSztUWO7lr9bG/XnDeKPk5oOhs0hyQQVk+lR1JnfruYE4bYi1keSqi1AqwZDgag1NhpVmAMkbCdx9JxqVOjXMAMLqCCrgzsfp6hsTjEVWFesiUCBppmmHc6V1NIYk77tAFt742eVomknl1b6QJ1ROq51IfePebTjDylIizWcNJlqKWddJIIG0CdFQbEmwi03jHF423K602pgLSKghuU1LaWEHlHWek9cS5vNmmrOGVlcBQDIVtyQwsVYKCYkGRiQ5xbsrF1C6GB6n1aGAHK0EXHYHGaqjS7KuVzy1KtWnoZCxNmEKvlaUX4lR1gQBghrYDT5gDagSAdk6giI2vG2IMxRVwycx1EkkEAnnZoE2IGpr/Av0nplmaQAFKgkm5Zr6QekBRJ94HU4irYmremSOzTULOFpC4BAHKBBZm3jrAgxeQDgBW8RlXDCBTEhBAOoRJYR1ibDeB13KcdkZaqAbxYkgTJGq5BE7/U4wpq84SVUwAQCxgzZiuoggdwbDVMWxvGIno1/FeM5irSP7tTmoBJJiAAoKkatwRN46dMS8N4myITVJLaEaCACC61NQtbYBusSfpmDn2pjyg4IanDcu625RtcmNuk2xFl84XespKhj2BawVkg32NuuzdcOgC6eKHNTUqq1PZlUc0A2c7zAmAQL9saRapim1NgaZIJUANK90P66bzBjpjzynZiqkO15ElQSLE6SRMXi6iCIxtvDtMjK0xAmDsRAWSRcHf9cKUUFlrPZkoG1VJBKinfuQIH1MfAwKr52nrpjU8q8nSAQTpRiDfYU2mb2n4wR4pk6lTSFZdEPqlZ59BNMx1EjVG0q1uYQGfgjhQodTOlroCQQZYkwJ1Alf4eXfGaivYlphD/12kHYmqAtIhXsYWNQVVEXJ0tB6wcS5Soa0FGChBoYEHSggWAgSZA+T+lKjkajOQ1ZNM1iRoB9WvSTaWK6gOtmPfBLh9Jo06wwDs4kaRDH75iJgxI/zwpVWi8qJ3IIUU9g0gQJZiZ1H5v2gHB3hagIQNO59JkdJE7YC1Kix9mBzGCQLsPwgC4U9uuDPC7UyAIhjaQYNpBjrhw6ZS4WNeFhScLGhkSg4U3w4YbOKEPDDHZ+cNGHRbABzWR8fzx0LcYYtvfDib7YAFVaDO+HjvjjNjgecAHKjSR/fbD52vhpYA4SNgAay9cSRjk9McnvgA5gd4hScvUP4V1fGkybdbTbBJsUuKH7GpInkb/8AU4TKXTzSgT5gmRrkxYkXBVS3UhYHYRYdsvxJ9Nc1Dy6nJv0IY9egKiP9MEs5nyM5SJJARisSbhpW+4mYM+2KHG6Xra062N9tyQPbt9MawVGjJshx2olXzDBZlCgqytA6bEg/QkY0I8Z1SIamJ7gHvv2xkeEZrLq4atQSrSaA6kcywSdSX3uZHX6YnzXFaJP/AA+XpZde7AVGIG03KJ8X+Rh4gE854mYtCmW3A3YjuF3P0B64S8IzuZIAokKfvVDpUXA2J1fkOn1xBwbx/Vy/IUSpTkiYCN+arDbxcfXDfFPjevmAUSaNLchW+0YQJ1MPSJmwN43MnCUdiKvEcnl6DnzazZit1p0RoQSLB6kEjvC82KOazruhS1KlN6VIFVbtrN2qHe7GLbYqU6agCwibT8nth9blAAkjcfJxokAZ8LVIKR0e29wbEf8AiSfy+pzxlwkumqmPtEIa27o0IR8hgpn3PtgN4dEosbl1P6j8saqvmab1XSCTTgPYbVBEiTEgEE/64ylp6AB8E4cRZ20tYxHKdrMem1ie18bIVCpCOhKaQRqnUJ3ZHEg/d9ttsZ/IgLOr7M7SOYSP4dx2kHBtVZaajSKlPrMsgkW96Z+g3G4GObyNtm8aqipxfLNU0Gk6+UQdcAgASvrXpABEzu1jBOKa5OgWqPRrZh59aKSFnQ6GXtTkEqQwaxCkiZwbouCV8lwGUnltJU7wTyuNrGDbDqVYNUBANNlOkqRAIPRQfS38JsYEdsCnQnHdoG8P4e6aCh0U7FRU01DpCKrjkUBCpBghiojYzg3SqgqNxI1dQebmg/QgfIxC1W2nSQVJkTYiQJXrEmSD+M7gYlq6gsqNQ7T/ACwm7dhFbKudbUDSrEqGsHAUxfaGVlBt1EYyT5dWZBSDKunUQ3IxBB0h4AjeJgCJ35o2aZpKitTdObSSNQI2gXOxEkXwP4hVy6MyGjJDhzAChnAsHOxEESCYuRGLgOVIyWVyiVA1R6hWDNKw0OswTpOwvYA7iLjHWyiotF1qSakFyY0XJEwCJ5REdCR3OLb5NRS1tUPmEk+SsBBIICGQSSAxuCBJXeMN4dladOmlVDNQHWUdwUIhAREAKPvc2oDUGnpjbVGWyahwxVc6ySpFgF1MnpDRYiJkbRA7qNWnyZgeVSOpVsXhR1PRQqk/A+cVeCVMtUYpTp3plnVmE6SzMrBHJmAREAkQBFtidTNJSVUWmSxBMAT1Mx0Ex+RxlNloZUrtq8unuBLMZtIYqqjqxKkSbD6gGhmn8kCqGeoLawxAJSNYIsoB1aRa0bjsQSiWZW/5ZkAEQd2FmGxE3773EnFDiGQeokPUYyyQEGiQCpI3JAPpmfvG0gHEWDWyHhdemjLVruFq1RpAgv5ajndVgXvGpzYkgWhVBhswGEjSKSkltYsDBksY5muPT9I3wC/9v06FQMKlRoASOpICgE1AJAt6SSWhdrkkEoFDFWqxUwERoLAQNljkH8Te++FP8Y1Ft7J3zp1AU0PNPNzayI2AHoFx1+euDvh6gFo6ezN1B7G5Fpxn6as2pKaeWgHqQkA/46hjcdMaDgFLTS06g0MbgQNhYA9u+CHSfJVF5pnCw+/fCxuc5KDinmeKUkaGcT+ESx/IAnFkHHn3H+AmpVf/AIfywupzWNcsAvRipWQx6KAIM81pItiNNxDxIq6XpOjrTf8A4hRd1QqwBK+pIcqSSIjeBJDuGeKBUD60anDsFsSGQNyPYdVuexkTbHjgrk1AzZtqbKAAxBmNIBGvST1nczMYvZ3iQy1BVoVfMZz611KAD2ggE3N9M9JxeIWexDi9G81UsJI1CQP8Pq/TFCj4xouWFOahU30wfz7fGPIs/l6lKH11maNRY3SwmJgaZFrbnD89xw1KdNRGqqbibLcLbpvP0HTBgFntGW47Sfc6T/FH6kG31jD89xSlQWajhRb5JadIA3JMGw7Y8czGTr5ULUp1qjgXJJBSZHINNhN7W627aajxwvTpZoUtditSDqCmT6l0kUzF7iG3mb4WIWbKn4poMNWpoBgjQ0g+4i31wQoZ1HTWjAreWnaPUD2I6g7RjzbPcRDsaq1uQyQnlEFQIlU0sWdd9taE9F6wVuKslMJTrqyVyEcFkMTpU6kCs1MgGeYkkCLWAMQs9Fy/iXLVDCVVePvKQy/mLEdyLDF2lmlcsFYMVOloMwYBgxsYIP1GPIM+q0AGo5havMeYUnQSxAA1BdJg2A3vHXCyniutSqCpS1BWQUyhRmUlZhthzC+34iLxgxHR7DXqBRJMDqTYfnjOcY8VZdqbpTqrUduTk5gGJggsBpFuk4814lx6tWM16he/UaVUaSxXTAAIUTO8XJ64jyNf7RYDi8mzARcSTsOpJPaJ3w1EpI5m6Gt6jAQRtaIkEj++mHcTbXT1xC1AKm/39mUdDDf33otxB1ZlUS5Oxm1gext/tjvDKb1KOYosAShSpT6epmFRR7EgGPk4tFAlWCmAWkWJnvva/XEq5YmodLQFPMR0uIt172wqWTDOqi8mTePn3Hb2xb4g9ZSU8ltI/ApIPuNIvsJv0xTYEuX4cdLOQoLHl1tIUeyieY7S3c4HZiqadUhwA/3tiCpuDM7f1+cdzGW8oAMzyRqbSYWGusHqBNzixUzVJgsrqYAD3gXAn67R1O3VcAhqgrNTSy0mNjFgTvbovvt2xBnKx6dv6d74K5ys60agblgei8y5hR3Ji/YAYF5fKgvTUtq1MtgOuoSMNcEa7gdABaWuFVTreZHLTXVPxaPripwfPMc7JMGrrMe8a1+SugCMHON0xl8vzcjVSKST0Tdva4t7TgTSyWjOZWReWB9vs3APft2+snGf6MLZpx55JQAOoqC5EF1DEggEEaiemC3D1VhqWodREc3JBvAmdLD2JG3WcCs4rApA1Qmk9hDMAIIgxbri3lqyKpFQAEkWUkCexgmbdF/pPNMtBGqBp01KbKzbmmtz/FHpf5EfXFPiucNPSlVGrBlJ+8HAUiWOq8Cdm1D3w2vxGA4HKFXUNMadMiLbEtNiZ/pnhWZ6hZ4XUBE2BILXW86RyiAOo3m0QWWzS2uh2j4iUf8ARqNpMH0q+kjZgakk9heRcbAYNrmVhSh8zlGxE2GkyOhtt3xk+A0Qzklxop6SJXdoBJInlUGXuN2QgiDJTh8mqug3LVSQEgQWbmDRfZbX3B6YqVLhXjjd2G6WeDEp5cMADqI7Msr89fpiRuD02qLUKgsoF7iQpOkMdioJmDInoMDsu9Y1KgQaVZxq1KCSNCgwdyfr0wQ4QCKdKZBVVkGxBgAhheOm4AEjaMCY5wrdgPjvhdWLaCtPkhAqWUxCKCAIUxYCLTG2G8D8MojCStQgCZQTKxYkAkkH4sT3JwUoli7BtZJLM2pba/usrwC1gB15QNureHOhqAhWXSColGXUSbsWj2sJJiT1tVyHgqZayHDKdJnZBBaNRksTvAn8N9rD2w+vxBVhRT8w3JYAHTeImxBsTilkA+sg6pYE1NSR9qSByG2oeq4kQgvBEQqKqMaZUaaa+WjKILbcxnc7XE+o4lgvGvsuHNAK9RpApqzn70aVPS8n2xQXjtIjlFTYBWILNpi5VVJYH4vLXKwBhtBUUrq5dKfaKwi8jSGBHMANXNtzb4zuYfQz6TGrmQBQJQDkXY/hbYTzCbjDW+kyjT0abhlcvqFFGUCQWaQ4aJ2glLGYUTB3xboqq8pVqrb86mCe+i5Pyx+mMJlM21Oo7gq3pD7HvOu9wJBkgRMX1A41P/rGnWJ5VgyTIKEx/hJBteZubRaJrFidvgVemSJdypF4HNE7AKp0g/X+eDHBak0rTBJ3+n5YAUdBm19oJIQ/kZuLiSRY7RjRcFJNK6hbmwEDp0wePphPha1DscLDmBwsdBiSg488z/G6gGZaWfzmK0EUBjM+WjKvVpW0mLHtj0JWvjPZbwkq11qTIpuWQd1K1OUj7pVnJBw0wPLE4of3c0XVqlW/pUXiIG1hAP5mdjjuc8NuuTRrGoGJ0AzykyJgEgyWmYtp7Y9cq+FcsWZvKAZySzKWU6jILCDysZMkRMmd8D+I+DA5UqwcpZfOEkDsGWD0G4bF5IR59xfxlUzVBaOiqrkKhDQEsAARYDUT1BIt16DuIcN8laJIPnUzL0zH4g1jteN5i+/XHo1fwtmaspUqU1pyLA1W2Mg3K/5DDMx+zZNVM0mYwftS9RrjlhlA5QRB5YAM72wWgPPs/n0rVD5FF01HSqyxVR1F7sSR93bpg7T4K9CkpLLRYzrYjmWmsio5WQDcBQG+8fTaT6DmPDaCmy5Zv3eodqoUOwvf1zuLYA5r9m9StT01c65n1aaSiY9IJJJgXtYSTbBaGedni9N2VSroHXncuzkvEjWLQoP3R0v3xbqJsTb+IQVYDorAR/T88bGn+yFBY5moevoX+uLFD9liJtmanvyjpbvthtou0ebUdcBlqhdTOY0Tp1M6ai3mDpTXTaZYd5xI9doD2VjLSygSXZWfzJe3MVYnqR1uB6I37LRaMwwEyQUBkx31A++O0/2aASf3kkzv5YtB2F/7k4MkPJHmNVDzaqgE6QdVLY1Q9Nomr+HvPq9sc8upBLVFvTEykmOZtP8AzJHpgknqPg+mP+zIGNWZYx18te24v/pc+0Q1v2VKf/mSNv8ApCbdZ1f5d+pnFZIV2YChlSpILknSDemBLSwKA+aQWt3gm0wJxJ4ezI84h2gVVC6iAAWI1rpMmQsFSbXI+MbofslT/wCoaD00LtAEb9P8ztYCGr+yBCCBmHH/AGL+e+FaCzCcUyjpVdQNBcllEQRB5r+8g/X2w3IZx6Yc1WYsOVFJ67g/A7jvj0ip+zQvSVGzTMyGVqFF1ARGmQYI+RP6RH/8JkMFszUJF50U9+/pifpgtBezz/MVm8kpUY6iLAbjmn6KPf4xVSsuvUEAMRawkE3jp2+mPS6P7KVQGMxUM76lQz7mACe2En7LlAgV2F59C3+T/e2C0O0ebZipK6HZjfUR0ZtpLTLGPynri5m8gqMHoG1PS4h9XMIMMegJn8sb1/2YAqVbMOQTPpWdvyH5Y5R/ZWiH/nN/4jb51YWQZIx3HuKnOaakQoTSlOZ0kkajsLm30AHeecLzRFSmKr6hTb1n7oHQmIjsf1xt8j+zGnTLHzqhBuBCwD7dfzxOn7OqYECtU97L+Xpj/fCtBkjM+I6svSZGKOocse+tuUQbEAL1tfGXrcMlyz1C031ODKnuI2GwAHttbHpC/s2Tb94rGBAJ0mO0SCAB0G3+ci/s2QX8557wu/fbf++8pUgyRiq/EStFaYYVREluYHStlQBgGlb97kESRivVpVKjALqdhvp3Ja5AAgGAOxnSW6nG8f8AZvTiDWq//j89p3xd4F4KXK1fMWs7iGGlgIAYgmLWMj+ftC0kNz0ZD9nuZRq1WixEsodBsCVsQRtsQYg+k98arixr0KTVPJouqXaKzjSIuxmnEDc+0nphvHvANOtVGYou2WzIOoVEAI1AEAlDab3iJ2M4L08hXdAlepSYW1+XTYa4IMczEKp2IH5jBUSc5Mxec8QVpLigoOxioTeQBbyxf6XnBHgvH0ZNLkrUVip1EMASJjVB5byDFpHSDi3xLwU7N9hWSmlxodCwAMyLOBpiwECPeTNWn4HzIZT+80TEzNN+YGZB57/XuTYxCcI+ilP0zRaxcGOv+fWfcRvc4iKiYEf6WJv0iCD2KzhcJ8OLRDQVTURy01IQACLLMSRuYGwHTFbjXhtqjq6NSLhdK+arnQZPMgVhczcddK4jErNWBuPeKEQeXSD1aphToKgKLA8xtBtLR7dRI7L+KKiks2X1EddYFgLsBpMze/sY6xeP7Pszc+fRM78r3uSB+v8AO0GMX+G+B/tC2aqrUEcqoGA1EEamYkkkbqO4BMkA40UYrpD8j4i/kqdRlQtllTVBYGrcA/winBMHbGE8TV0fN1UpXFOKdvvNYkKBYwx0wOoxv+JU82yGnTqUVJEedD6x7hPTq99UTeOmKPhfwPQyZ1lmrVvxt90nfSsmJN5JJvvhqK6xZs84pZJhOrkcnVMXFxE9iLb9DNrYJJnKuZoLRWEdDDkHSSokAMNJgxMmAeUd8a3j3gt6tUtRqU1RjJR1JuTLXFipN4I3PWAMCKf7N80H1rm6CuD0puQRblaWnSTuPfckA4Gky4zXsBrwLO5djUFQeWBLTVZ1fT91SRIMTBG0Ge2PU/DVcPl1YCNUmOx6j85/TAmn4XY2etFP7yIPVEQG1DbvYkwL76j+VpLSQKghR0iI+MYpO7YpONaLJOFiuXwsUZlsG2EGwsLDEOFTDjhYWEBwVL7Y7qwsLDA6jTjpOFhYAGqb4knHMLAAsJhhYWABuixw4LG2FhYAGNjg+MLCwASKMNOO4WABaMRlYOFhYaAWGsccwsIBurbDajxhYWADiVOuHmthYWEB0VsIVL4WFgAdhpOO4WGBCTOI1wsLFehjnOIkHXCwsNcAmXbDJx3CwCI6hx1RjuFhsBMf7/PHA2FhYQDQ2HMbYWFiZdAa7X2wsLCw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data:image/jpeg;base64,/9j/4AAQSkZJRgABAQAAAQABAAD/2wCEAAkGBhQSERUUEhMWFBQWGRwYFxgYGBscHxsYGhcYGhcYGhogHCYeGholHBocHy8gJCcpLC0sGB4xNTAqNSYrLCkBCQoKDgwOGg8PGiwkHyQpLCwsLCwpKSwsLCwsLCksLCwpLCwsKSkpKSksLCwsKSksLCksLCksKSwsLCksKSkpKf/AABEIAJUBUwMBIgACEQEDEQH/xAAcAAABBQEBAQAAAAAAAAAAAAAFAAIDBAYBBwj/xABDEAACAQIEBAUBBQYEBQIHAAABAhEDIQAEEjEFIkFRBhMyYXGBI0JSkaEHFGKx0fByweHxJDNDgpIVFhdEVHOissL/xAAYAQADAQEAAAAAAAAAAAAAAAAAAQIDBP/EACIRAAICAwACAwADAAAAAAAAAAABAhESITEDQRNRYSIycf/aAAwDAQACEQMRAD8A9PQQBGrbucL91JuWI/v5xKgAHfGT8VeIa1Ko4puABTkBrDVDEXAkEkBZNr44G6N4xyNQuWUd2+Sf5YdoGPO+GeMKtekWDtTq02C1UIEoSAI9NxMcw314t5DxTXckloRCEJHVgis0StrMLX3t1wnL0yvjdWbcJ/c46wjGPyfGa2tkaoSxBCWW/wB5SLfeUWnuMSVeN1tMiobG9l9LAaTcdCCD/iGJzQfE7o1hW9pw9UOMueOONLazoYCdrRAqdNwRP1GIMtxzMFmRqh1AHTAW5W5gReRMYM0P4nv8NbowgxGMhW43WgMtQ7wbDqJU7W2N9re+LL8bqSCHIRwCLCwNjJjdW3nBmhfE6s05fHGq/ljJZbjdc6lZzrAmIX7phxEb9f8AtOO1eNVuVg5jZhA3BkGYtIMf9uDND+J8NY04YRO+M7V4vV1WcgMJQwLBgdM26Gx+MV6HGqrK0udS82w9IswiO5B7/TBmhfE6NQBh4QHvjKNxuqpUljp62G4Nxt1Efn7Ylr8XqKT9oIglTygRZlMxEEW+uD5EHxM0xpjvhGl7481zP7RarKRl2kg/8xgoUiNlWxsRuRHzipkfHebWZfzpB9SKYjqNMfrbbGqVkuJ6qaGIa1ZAdJqID2ZlH6TOPIM/40zdaadaqqC8rTXT/wCRkk3i22M1mKOoSQXHWbA2uYE3+cUoBifQy0MO8i2PC+AeIczlQCjOEX7hJNM/wlTOke4jHrfBPHWWzAAFRUeAWRzEEi4BNmg9jiXGhUGxlzhrUj2w+nnFI5SDPY449XCERJSOJPIjfDqTYi4hmmSm7IquygtDMVmL7gG/0wCHrQ98L92Hc4zyeMKgy2XzT0F8msaQhahLqKxUUzp0AN6hIBt740xqb4e0MjFCNsIziTXOG1GCgkkADqemFYhgXvhwGAud4iwYEMyoyhlgDa8ySI94P9cNocTqaHYuRpAYcoGrmAMWvNht1xD8iNMA0wwgmMtnuMZkKSm+94Agb82k/r3wHreOK4y4zWj7BgKkBgSqMBH3IYr1EzE7xhqV8G/G1o9BZccNOcAaXFajUfM1H1hYgHZbjbfrPQYfl+KO7KqsSxIsQIiebZRsMTnQnBoNqmFGI6OaVhIIPQ+xB2w/WcadIOmjO+Ecvh7A3wtft/cxgAiWlc9MO0/zw7zjh0yMFiIGo+wx3D5wsVYDVbb++2Md45RSKkwPsjB/7Wsesf3sZGyQbYCeIPDjZlmBP2bKAVDMpm8m24M3HWPYHGbVmkHTMVxPKuXGay6/8SikVEMDzkAhgw/FE9N72EwuCcYpslWopbyi3NIurrSS0dHW49xI6W01HwnUUCHGpTysWYmLRLG5IsB7WOIangFTq9K6311AjMgZwFGqB30ho6GT1xNN6ZrlFbXDI0PNpV0epTdVzFmLOhCvJNDyyrkKCJQbc0dZxbzuk5h6nkecRRL1E5eYh4ZgpO52MdZjpjSVvBDVE8uq4amDKjW4hgQQ1t7gW+CIOHUvAbLUFUOfMH3vMc27EEwdtjOoTIN5r3dCck9GNGZZMlQUVCaeYroGqAmaaOx1KpMMGA+zJsSIMAgDBHj+UWjSNSkBTq0yrIyW1Sw0oSPXqJgE9+hAxpl8BiKgATy6kl6cto1E+pF2QzcEXBJ+rF8CkadTNVCXQM7HSQdUwbMZ6kypEgzMgZIztREqZ0nyxpOXLOp9Oo1UXVHv7+mfcYHZzO1MumdSkxNNFR6ZJJ8p2WKpEzyqulivcgjBzM+H9NU1G85axBUt5jDlO4AmBsNt473NnLZWnoIRBpMl1MkybFixueok36GbYnJIqrWihnuE06dFin2dSksiqDzgqJDFzdjG8khgY9iNrZoU3y+ZZAprUippzYZgqHpkDaTzAN7wYgSaXgVKFpsXNMDlRnYoAAeQrJlBPoMhbECDixm+GLUKM6AlHDCRPMAYaB31Ex1gkXws0tBj9maSj5bHJVXL66lOrRdj0YzXAPQSjyv3df52uMURlKq1kpjmmky9Fcg6GjoGJ0PvIIPQyYq8LpVKqVtMsgIBn0h4n2Ijb5INzOFm8glUKtRmGkhkIJW6kadUXIBj4mIIw1NWgxdEXD8qKVIAXkL5n/3InuYuTpvtAmQcZTjHGjV+zYkBA4bcDUSpAEG4HvtqPvg5xXibU6nk0gA2nmZrgSB0HXr8xE7DM8REvymHO5ZG+pveCb3298Pxxt2xSdaRV0yZnlNixiYDCZ9sEatEmoEVgLkD3EA3MAkGTt2wNTLue0ra5mxOxB3E4sDKFmAXVqWJIDHtG1z0H6dMdBA/yAWVBOsySxAIECWJHUKCBHc9sT52iqEs6tVgwZPqYxCgAH2v7bdBF+616XOad43PUHTJ37CD/LriSlQqEgRqWZJmYJnfe8Hp+EYAKjSf+YoR/wAKAAD6zt8nCSmhPIyiNr2nrIEFcWOKcL0km6k3INhHu03I7dowJWnNgNLDp0iNx2Mfyw6Qi1XaqZQOVYHaY/Jgd/5413hjxVVCLRqVSSAVEkagRdZJ3EfzGMclQ8rFRFpnpBgdbfURfBPiGYTyUdTDSfpcEwfmSO0/GJkr0B6vl+NwiswkEcxEcrRMETt2jE1bilN6dSHHoYXBG6nuL4xfhTjwdfKqMxey1NRkkEesNvaZ9774NZ2jq1I7kL3QspYEdCLgEdR3xz5OL2PBPgMoUEXg1HMLUK16GUWrTltQDU6IIHltK3A0yADexBwR4pxoVsrQVw4/eFVqy0pLJT0guBFxLlUm3qPbFUcEpGkAmplpQi03dipS2mxMAKx2MgDph+UoLTqh9ZZqh8tgXJAVjEATACk6gBi35UC8TaOcC8TBsqKVVDUrUz5LzCzDQjkCSCUKuY6zgPluIVKVNMvmWepSqJNF2ZiQ5QsabHVLdSrHa43FyH/ooR25W8z0s+piG02EQb2M+3zi5W4VSqUFpup8pl0srS3NT5YncxEjr2xOf2W4JUA+OUGFHI+XT11NZQ0yxAeaD1ArMd73vgj4f8usr1STVdlaSbMlQaSVKf8ATIgWiepJmcWa3CUqJLFvsiGWGKxylCVvExAmD6iDOHUeHU2qalDUncENUVmXUNDQG0kaxMb9BiZSTRK6Mz9Y+VUY1A0Ke8G3XqcAODcMFXJ0dbt5flpNEkaCQFIBEAmSAYmD+mDGYdCul1CC082kgRciDcdcS08klMstJC1NWKrzM0AGNKgkwo9NugxO4o36ylwTLrWylOtUXzK1Vndix2gxoWbIALCOoO5M4Ey75asHZj5Nc06dTUdTKtWmvr3MBihO50md8aNuD0gqWddQLstOo6jU7EklVMTEjUBcjHMxwyj5BVgadMMoChyl51TYib6TfqL3vi8lZhRbWsKIKx5Z0kKQfwjeNrSDMdvnAjhuc/d69ClmqBp1KTBRmKT61rMaTCKsnWC2rVzTzAXxYpcPy7EsztXXy3DA1Hf7MrLgSxieUWibY7l+GKhUlC+n0anL6SbbsTe+nUbwd8EZ46DFSBtbiy083m1Mpl3qJTOYHMKAbLU2YBL6QzFiXjSpuZkYMeJ1yycPdaDgMFXQy1CXJlROudRMdZw08Lp03cairQPM5jDtpEkibgCEAjZb+0dHw5R8tgygUx6aaM2guRMgTCgC8DqcW/IHxatmofilKnyopIU6QoUgD2k2xYyGf81WaIAYgAGbAA3gxucAQ2m6MzHbmJJM9JkzPzI/ke4So0NDAwxmAAJgAgewxnGTciGqRbwsd04WNKMzqWwO47kWqBYUtGr06JBK8pGowPkXwTTbHQcMuMsXaKmayrMiCeYMjEiOhBaJmfrjuVyxVqmo6gxUgmLwgHSOoOLobCN8AZuqBfFMlUYoaQmNX3gIcgBGMi6gFre/XC4tlGc0wKReCdTKVBXb0BmEMfxbgAxvgnT5evXrh+o4ENTqtAniuXql0NIEwIWCoCsWEs4Nyum3Le57zh3EeGF3RlMQVBt6VDatS3GliBp6zbtgrjhOEGbAXE+E+ZUvT1KdGltQAp6WPmWkEEjqBeYMYE8T8PlKnmpIVL6upJkEHuFF7i8wdpOvW/xhCn/ffCcUy4+ZowWZyzu6OANAZdSgkRyvzDuDNvwkR82qKRykyv3WPS53/hJsegN+83OKZE5d9Sgmk1gB0mJSfzIPx2xXejeBB6qdg0jlPwywvyBvBxztUb5WvwhrUiCT6XBMz1/FI69z0IM++K2dzSU18xzCzcdmjpuTO6n5B2OL7GVMk6liSeqyAGj2I0n6TscZbxggNPSH0nfSD01c4PYD33B9pw4q9CsG8Xzeov5ciUhqhtpmPSBebWA2vgZw2lV9KliWuGY3AO95kD2JOKKUikEnewB+9O5iTyj23nfBvIcRFIKfKep3aCNpiAdwP0jHbjSpGLdhvhXhAHmqEs8zJJEzPText/TB/KcJpoIVV9zG8j9IiMLJ53XQaohkBSwH0nbvIO+BvF/FH7silU8x29IGwFjJN9j279sQIOPlwRe8X7fqNv7+QynkQNgP6n/Oxxnctx7N1kB000PaCZE9bWwXp56qgBZUfvpttvF/YYNoC/UoCGDAEe4n6e9seZ+IqXk1ykchAKSLqYMgHe0bHuMeipnNSzJvBvbvv2P9MYHxnmA58sLLA3Ik7xaI/M+/faodEA8tWYMU1HSwuTtF/wAu0/7YdQy5qOlMHmYkDrH07Yp5uu0BYKmBJ+vT3Jn6z3wW8MV1Wt51UhTLAT23Zu8XCj59saNATIWp1WI9VG3LNtLKFB9rkY9JymYL01uCUTWJO6kc6z+Icp+sY8xHEkKwtmrVPMqE9FJIp0z1JGufp7yPQOFOVWmNP2iqoaSRDKBqB7SQRedzOOby+ikWTnfKmq5hVuVI3XY2+Nj/AK4D5njy0xpppLAcpMXHMAYiZO0bzPacUuK5ioan2qeWpuqA6ltyuA334uPgiw1QQvEoUKaZOoG6wCOunmtBBttInpEYmMF7KUqCvijiLVcsKh5IdV5WIuqH1HqSADJ6WOxwGyrPVDrTWqxpwWCsxK6upERPz1v7YlbMVKtF6VZqNFW+01VKoUFkBhVlbsQ23Xf5gXw9XpL5y1FdGjUaNT1C34SNQsBImJBxqopImTvg/M8KzlQNTSjU5lZRrsBO12iNIGoRcnoMF+IcVqU4y1J/+WihnkzPpCjtLQBcEkkW0k4zFYvSUVqdRjcyrMSSQLgtvqImDa9ovaTKNyapM66Z1E3nVT637tbczP3b01ohEvBvDrZlTULhQSVUmSahW3QjlDSAWJ2PtiOrkKuVq1ESr5TUjPLMG4BJQAK4AKtMAjVNjbEHCr0Vu0X6WPMf4o/T/W1Rp/bAHqap2sbUI6yQP0iTYHFbspcNAfHZq0VFNfLzCxSdOzDdx3UzYbCGnYyDyOQq5rMEJUNRhLu5ZrIx0qQfUdUWUECPyxT4dp1Hqbg3mdIpqAR1hYv0meuK3DmPm1JmQtL3+4N+gNz7XOEopXRLTYR4r4cfL1BLQakhWUlSSAp0hxcMCyiGmZtNwD/gvxGWrGlmCWZFLIxsakEDSRsHDQP9pOez1di1OSxi9ybEsptNhsv+2Is45XMUXQA1BWUgDrqUBhBJ03ixNtWBrJUyl/E3NXxAysVqUwQCdJU3Ik7z1vPWQJwUo8YR9FNTpZABBFyY5jPUTy+9upAx5++arFpYQmqzTqgxbbcxeelvbBPJgaBoJZusRNgb2Fo/mR1E4wcEVkb2i4H2hVFMlVmNzufgD9TgtwKmRTYGDzm4i9lv7fGMjkM47j7WmUSAFaQCRJ5tJFheZ66gYEjGt4CmmkbEAsSJEGIHTER0yZcLhnCw84WNjElQ226YQE4QnCYxgA7GEaPUYbfocSq18AHFnrh+q2GxJwxjzAYAJWHthqoTviU+2OA4AI1pAWGOxfDjMdsNFtzgAizFIMCrCVIuO/8Af9MZbMZQoNDGSpgH8VNuZPycP8fFsaxr4ocWyZqUyB6rEe8XjETjaNIyozur7QMdj6vcPKv+s/kMYTxZkYrk1JN+XcCEXrHSZt/TG5qtKAzPrH5Gbe9/545xWmC7GATuB7tShvjc/XGcHizaW0jynKZQ+YjgTrMKW2Ajee1xf+mCeUr1cx5irTeaS76xP3tlgBoIuBcSOpGBwqNqVlZywaWseW5kGNr/AMzjQ8JSvmGPlhE1keY601Bid2aJJtbeTGOu/ZmFvBCk5Sq1RTpYsqzbVvMbHeRitxTgYWlrUOztC0wCTDbkkxZbMST3A3gY0ubqqgFKmLIP5QRJ7nfCy8ACVB33ExJnr0xF+wowXhbN1KqOyUk0pdvtmDEWuCeQ77GNji2vGMwgZlR6gQ8ykGQJvA6/I36TjV06QWYQKGMkqFvfrAvvGJSY79yOtrfl8YeVgDuF5ovTDupQk9R9JuLAiD064zfiygquGga3kEGb2BB9jjaVbT36/T/TGJ8Z09TpAvBnvbb6XbCj0AbQWnA1guTH3rAdCY67mMSZrhqsNQWdiWpcog9Cgkb9RG5B2nFDK5x1qU3Vy2llOiLzNwbXkQI27Yv1PNUFiulXJtqHUzFjCkbxY8vzjV6EUVywBViBY+oTZgZECdp673x6BwvPNWVtTnUunzGIN9xq3jeCbffUnGFamHY8saz6QJMkyRucabwpSqKzVmI0hSsH7wI5pXoJVY/oBOXk3EqPTQVcqtVTSLxfUr6dnPa9tQkT7KReMA24AyQdatIiDI376tQEG0fntJJcRzLU2opS8spXLBWLREI7dLTCxAi8YbT4u1WohWnTJcVNR1GA9J1QtEel5BBMRzTjGKklobMtxzJtSYmrS5EmmW6arsrW/hIA9utsM8KcVoUMtWpVWIJZmVVB5gQLAj03sRa+NFQ8QCrQFV1ptS8rXVVWLlVI5AVKKpNtMT2+cU08DozrUaiuhyEamlWqPL5XYOCCNcytPSAoETeScbp6pi/UZhw9dRQy6BqlRnqGJ00wwIALbwotJ3Mbkk4Jca4OcoxVAamXZFCv11AKwnrMSI6iIuDJLJcbFGhUall6VJqSq1SnLBtRLFlqBl1TAPOZPLuIwSo556lOswVKqHkOqoxCNBZlIZLmPLIIB3vGBzaDDVsy3hrMZRKOmuDqRiRIchlLahIX70HSQe03BxBxXitNqtV6SGmhMUwB+IrMRu5VRCrPqO4wey3g+jmafmLQ8piqtC1X0wykmFI5T6Ra1xGH8L4WuVqAmjRLopc1DWd/L1KNKEssAkgxptEt+EEyjbYqdATL+F69GiMwyxqaWowQUpmAAJ5pA3+B2aYPDubyy1q3nJqSppVSVJKhSRq0iS0rBtNx0GNO3HmejTqAMjM8LpJVWLAmJgEwqE7EQLE4o5/LUqjgNll1VC2go7ICRpnVFmbnmSCWk3EYWd6kUoatAzjPE8u9YGkGCKWZjqNzuoGpuQDSFk92J2AaTw5wx61cZp0mkrHy+gd2hSQN4AsCd4Bxdy3Aqaotd8shpgXL1nYIdegs1MrpJW7XBEX6YN0+KMHVaVNW1FvKAY6dFMiajctoJGkLMzNgcNypVES/SvmODO1QU1AVU1AG0Tqgna9hN53k74sZLw+KWlneS4OpVBjSZiSTcmx2B06u5w7OZ+qjDzKVMoCkvrKqwfUZMrY8sEfxG9sWstxBq1V1XQy2OsNIkg7xsAqmesRjF5UHsvMAoJepKgbS3M14UXO4BmNhg34fzOumzEkkubkQdlEReBaMZrMVzEppNNFIEH3lie5JUbdoGNLwDKlKRBUpLEwSDuFxEOlTjULCWnCw4YWN7OcmXbHGXHKZ7YczYBDAD0OJumIKYM3MYmDdsAHR77+2ERzbYezgjETEyOuACZltiNlNow9iIg4cIGEA2+GeX3vhzU52OEp74YETjHGOJHxERgGZrjWSIqBRAV/T/jY83t2IxVzDS7MPePyKJHtcfkTjS8RoFkketZZT2aCP5EjGdHpAUSSRAnobIPqbn2jGM1s6IO6/DL+JqCpl6ugAamV2jdvLuY+AwMdY2nFfgvGDlsuzKoYKZZeo2EjvaLHBfjejUUN1A0k97c5Hy3/874zXA2mm6gxIj6+/YWxtHaJl00WV8YUbGsPLVrpVB5SdxPVSNjI74MUWDr5ikMk8rDZlsbd4Np9sZrw74NRa9Q1KWvywhQmdJdpZ+XrACjtv1xslXk07AWiOnSPpgYFbyhE2/v8AvritXqaSNpH9m30GJ2Q2Hbr7dfpf64ocQpnTYERc9bdf1M4BEVXNiDvHUz/v8/rjE8ZzLNUKvt0baCfSZ7329ha5wcz1R2Ntpvf8/wC/13xTakrVFldRDSASRJi8gGCYXrP8ouKAAinUDaFXVU3BBPUTJ7HTM9hhvCKzioabgBXEEXiRzIwvEggGfkRfB7itRMogIiahNQ01kklm1c7nZeaTe+wHcHQrs5apbWxPsBN4neLR9MW3oQe4lTSlUVqJAKhTBkksHmw7WBv0jBTglJqjbMTqckLtZhsDY3Bv10DpGBGVoCFasyUp2F9R3BgbR8/pgvwPSXLqx0IYUr0MEAAjY9Y9z9cp8Lj0InIec1P7iK2tQQCC5RqfN7EPeAfSD0vZ/cwKoJPl6VakRpEgNpZieboQkC4hjvNpKiB013tJqLFiR99fbcnsT2viDN8AFaoK4qvrAU6TcEKHAJ7mfKJ6/ZLffGMWXOJUocHUD93eoGpGn5RXZmABWSQeYiRGmJLfES5dS7Qcypp6GVNDhTNgNWxLTcwBcdhAiTwmiLS014VCxGtZLBqmvmaQfWWYEfiGKuY4QcutJkNJwHeIpnStuUAazAVbQT19hDbX2CLWZ4T+9KRXYE+UyBlADhSRMgH1EhY2Aty4m4a9St5tSuwWIX0wA5szEE3bTpAmwEdpxT/9m01U0UrVpTXpYESS6gk6hA9Rdh05/pgjQ4f5VQq7VKwqnzKoAshC6UAuoVdMCCZISYwm/wBIXKo6vDvLy65Zqp1sCqNaIUAIu+xjYdyMVclwTyqS0RmBrk1WssGoy6YZtyNjAj02gWxcrcHamtIUlTXTTywaygjSQOYBZKtI6bgxisnA6jkNU8o1fN8zVTU3BpshFypkK1t+53JwKt7CnVFHP8PNKnS01NbUX0qQLq4BgETDGGKQfxm0xi/RyxVhWOj94ZNo0hNUFop6yxaQoJ1dB7nFKn4eUs1JXqIWfzFdlUSQXby1iQYJB3kgGZ2xLU4CQqozAahpDBOcFgEJWpMbSQI3JkYcv9C9VR2pk6i0lUVE0mmQS4EQ5YkMsy1zaAOke9qrw8FacND0gdDabHVGoMvbSqiJHpkb4o5fhSVqYpNK/uwKCpaTSOtN4GkxBkWJAMYdT8NU+bU6u0NpIUDSxbUzWEGALLEW98JNfZb9WXa3DDEtVZmVlqGRyyNQAVR2ZpJuSW3sMNr5ApUbc6oDqALKolUF5jmk26KOhGJ+HZFqQkVCyhNKDTuYLM/aZ0gCIEQOw4lNb1SWKEExeXYWgntO5HQ74UmxRSu2SUqGlTVAa41IvQMdnYdVFoHebWwe8PkeUYm7MSSbzAmZ64AqGqNrD3FnZgYUGNgNheAB3+uNHwAL5Z0zGo3O5NpYjpPboIwodH5v6l7T8YWJIHthY3OU7GOTjqDCJwCEIMYbYnTjqg46yQffAA+owNsd7Tjipa5nvbDX3EdL4AOZjEuqRhjKTeY9ow9R269MAHFE+2HjDWgHDQd8ACNsKO2OAxvhOMAxH2xl85S8uowEyTyxuFYXPz9wD2PtjSk4DeIqJlGUXupPtvbtab/OImrRcHujEcbqGWM7b3sLAfkNh3P0wH4DUXyCAxQkxMAyskG52MTEdTgtxDK+bV8oXp+qoe8iEH+HeB2F7kYzozOnM1FiYcx7DUfb3j6YvxrRpJrgfyPC1rQr8Q0+UwNPQy64GxMk26WGD1ejW08lYtovJRQWi9yLQR/LfA/KeHsv5sMzGvpD7kWtG1j7D+eDqZYqN9Q+BsCfz+cDJG0asqCbbH+/b+++H1FWDMf2D/v9cMWIjYdRinneJKqxMWkH6RG3t/vgAGcdqBVJA9zbf39jbGQo5yqKpq0m0AiJgGY/kb4n4zxrW2lbgmPcdD9QcVcsruBRpLqc3MWCiJ1O33VHf53ONIqgKFbLsCazywckSTckGOY9iZA9wR0wU4Dwpa4LGSBYadhbYiLmL79Rgpw9qGYY5dTqphfKV43ZSztUWO7lr9bG/XnDeKPk5oOhs0hyQQVk+lR1JnfruYE4bYi1keSqi1AqwZDgag1NhpVmAMkbCdx9JxqVOjXMAMLqCCrgzsfp6hsTjEVWFesiUCBppmmHc6V1NIYk77tAFt742eVomknl1b6QJ1ROq51IfePebTjDylIizWcNJlqKWddJIIG0CdFQbEmwi03jHF423K602pgLSKghuU1LaWEHlHWek9cS5vNmmrOGVlcBQDIVtyQwsVYKCYkGRiQ5xbsrF1C6GB6n1aGAHK0EXHYHGaqjS7KuVzy1KtWnoZCxNmEKvlaUX4lR1gQBghrYDT5gDagSAdk6giI2vG2IMxRVwycx1EkkEAnnZoE2IGpr/Av0nplmaQAFKgkm5Zr6QekBRJ94HU4irYmremSOzTULOFpC4BAHKBBZm3jrAgxeQDgBW8RlXDCBTEhBAOoRJYR1ibDeB13KcdkZaqAbxYkgTJGq5BE7/U4wpq84SVUwAQCxgzZiuoggdwbDVMWxvGIno1/FeM5irSP7tTmoBJJiAAoKkatwRN46dMS8N4myITVJLaEaCACC61NQtbYBusSfpmDn2pjyg4IanDcu625RtcmNuk2xFl84XespKhj2BawVkg32NuuzdcOgC6eKHNTUqq1PZlUc0A2c7zAmAQL9saRapim1NgaZIJUANK90P66bzBjpjzynZiqkO15ElQSLE6SRMXi6iCIxtvDtMjK0xAmDsRAWSRcHf9cKUUFlrPZkoG1VJBKinfuQIH1MfAwKr52nrpjU8q8nSAQTpRiDfYU2mb2n4wR4pk6lTSFZdEPqlZ59BNMx1EjVG0q1uYQGfgjhQodTOlroCQQZYkwJ1Alf4eXfGaivYlphD/12kHYmqAtIhXsYWNQVVEXJ0tB6wcS5Soa0FGChBoYEHSggWAgSZA+T+lKjkajOQ1ZNM1iRoB9WvSTaWK6gOtmPfBLh9Jo06wwDs4kaRDH75iJgxI/zwpVWi8qJ3IIUU9g0gQJZiZ1H5v2gHB3hagIQNO59JkdJE7YC1Kix9mBzGCQLsPwgC4U9uuDPC7UyAIhjaQYNpBjrhw6ZS4WNeFhScLGhkSg4U3w4YbOKEPDDHZ+cNGHRbABzWR8fzx0LcYYtvfDib7YAFVaDO+HjvjjNjgecAHKjSR/fbD52vhpYA4SNgAay9cSRjk9McnvgA5gd4hScvUP4V1fGkybdbTbBJsUuKH7GpInkb/8AU4TKXTzSgT5gmRrkxYkXBVS3UhYHYRYdsvxJ9Nc1Dy6nJv0IY9egKiP9MEs5nyM5SJJARisSbhpW+4mYM+2KHG6Xra062N9tyQPbt9MawVGjJshx2olXzDBZlCgqytA6bEg/QkY0I8Z1SIamJ7gHvv2xkeEZrLq4atQSrSaA6kcywSdSX3uZHX6YnzXFaJP/AA+XpZde7AVGIG03KJ8X+Rh4gE854mYtCmW3A3YjuF3P0B64S8IzuZIAokKfvVDpUXA2J1fkOn1xBwbx/Vy/IUSpTkiYCN+arDbxcfXDfFPjevmAUSaNLchW+0YQJ1MPSJmwN43MnCUdiKvEcnl6DnzazZit1p0RoQSLB6kEjvC82KOazruhS1KlN6VIFVbtrN2qHe7GLbYqU6agCwibT8nth9blAAkjcfJxokAZ8LVIKR0e29wbEf8AiSfy+pzxlwkumqmPtEIa27o0IR8hgpn3PtgN4dEosbl1P6j8saqvmab1XSCTTgPYbVBEiTEgEE/64ylp6AB8E4cRZ20tYxHKdrMem1ie18bIVCpCOhKaQRqnUJ3ZHEg/d9ttsZ/IgLOr7M7SOYSP4dx2kHBtVZaajSKlPrMsgkW96Z+g3G4GObyNtm8aqipxfLNU0Gk6+UQdcAgASvrXpABEzu1jBOKa5OgWqPRrZh59aKSFnQ6GXtTkEqQwaxCkiZwbouCV8lwGUnltJU7wTyuNrGDbDqVYNUBANNlOkqRAIPRQfS38JsYEdsCnQnHdoG8P4e6aCh0U7FRU01DpCKrjkUBCpBghiojYzg3SqgqNxI1dQebmg/QgfIxC1W2nSQVJkTYiQJXrEmSD+M7gYlq6gsqNQ7T/ACwm7dhFbKudbUDSrEqGsHAUxfaGVlBt1EYyT5dWZBSDKunUQ3IxBB0h4AjeJgCJ35o2aZpKitTdObSSNQI2gXOxEkXwP4hVy6MyGjJDhzAChnAsHOxEESCYuRGLgOVIyWVyiVA1R6hWDNKw0OswTpOwvYA7iLjHWyiotF1qSakFyY0XJEwCJ5REdCR3OLb5NRS1tUPmEk+SsBBIICGQSSAxuCBJXeMN4dladOmlVDNQHWUdwUIhAREAKPvc2oDUGnpjbVGWyahwxVc6ySpFgF1MnpDRYiJkbRA7qNWnyZgeVSOpVsXhR1PRQqk/A+cVeCVMtUYpTp3plnVmE6SzMrBHJmAREAkQBFtidTNJSVUWmSxBMAT1Mx0Ex+RxlNloZUrtq8unuBLMZtIYqqjqxKkSbD6gGhmn8kCqGeoLawxAJSNYIsoB1aRa0bjsQSiWZW/5ZkAEQd2FmGxE3773EnFDiGQeokPUYyyQEGiQCpI3JAPpmfvG0gHEWDWyHhdemjLVruFq1RpAgv5ajndVgXvGpzYkgWhVBhswGEjSKSkltYsDBksY5muPT9I3wC/9v06FQMKlRoASOpICgE1AJAt6SSWhdrkkEoFDFWqxUwERoLAQNljkH8Te++FP8Y1Ft7J3zp1AU0PNPNzayI2AHoFx1+euDvh6gFo6ezN1B7G5Fpxn6as2pKaeWgHqQkA/46hjcdMaDgFLTS06g0MbgQNhYA9u+CHSfJVF5pnCw+/fCxuc5KDinmeKUkaGcT+ESx/IAnFkHHn3H+AmpVf/AIfywupzWNcsAvRipWQx6KAIM81pItiNNxDxIq6XpOjrTf8A4hRd1QqwBK+pIcqSSIjeBJDuGeKBUD60anDsFsSGQNyPYdVuexkTbHjgrk1AzZtqbKAAxBmNIBGvST1nczMYvZ3iQy1BVoVfMZz611KAD2ggE3N9M9JxeIWexDi9G81UsJI1CQP8Pq/TFCj4xouWFOahU30wfz7fGPIs/l6lKH11maNRY3SwmJgaZFrbnD89xw1KdNRGqqbibLcLbpvP0HTBgFntGW47Sfc6T/FH6kG31jD89xSlQWajhRb5JadIA3JMGw7Y8czGTr5ULUp1qjgXJJBSZHINNhN7W627aajxwvTpZoUtditSDqCmT6l0kUzF7iG3mb4WIWbKn4poMNWpoBgjQ0g+4i31wQoZ1HTWjAreWnaPUD2I6g7RjzbPcRDsaq1uQyQnlEFQIlU0sWdd9taE9F6wVuKslMJTrqyVyEcFkMTpU6kCs1MgGeYkkCLWAMQs9Fy/iXLVDCVVePvKQy/mLEdyLDF2lmlcsFYMVOloMwYBgxsYIP1GPIM+q0AGo5havMeYUnQSxAA1BdJg2A3vHXCyniutSqCpS1BWQUyhRmUlZhthzC+34iLxgxHR7DXqBRJMDqTYfnjOcY8VZdqbpTqrUduTk5gGJggsBpFuk4814lx6tWM16he/UaVUaSxXTAAIUTO8XJ64jyNf7RYDi8mzARcSTsOpJPaJ3w1EpI5m6Gt6jAQRtaIkEj++mHcTbXT1xC1AKm/39mUdDDf33otxB1ZlUS5Oxm1gext/tjvDKb1KOYosAShSpT6epmFRR7EgGPk4tFAlWCmAWkWJnvva/XEq5YmodLQFPMR0uIt172wqWTDOqi8mTePn3Hb2xb4g9ZSU8ltI/ApIPuNIvsJv0xTYEuX4cdLOQoLHl1tIUeyieY7S3c4HZiqadUhwA/3tiCpuDM7f1+cdzGW8oAMzyRqbSYWGusHqBNzixUzVJgsrqYAD3gXAn67R1O3VcAhqgrNTSy0mNjFgTvbovvt2xBnKx6dv6d74K5ys60agblgei8y5hR3Ji/YAYF5fKgvTUtq1MtgOuoSMNcEa7gdABaWuFVTreZHLTXVPxaPripwfPMc7JMGrrMe8a1+SugCMHON0xl8vzcjVSKST0Tdva4t7TgTSyWjOZWReWB9vs3APft2+snGf6MLZpx55JQAOoqC5EF1DEggEEaiemC3D1VhqWodREc3JBvAmdLD2JG3WcCs4rApA1Qmk9hDMAIIgxbri3lqyKpFQAEkWUkCexgmbdF/pPNMtBGqBp01KbKzbmmtz/FHpf5EfXFPiucNPSlVGrBlJ+8HAUiWOq8Cdm1D3w2vxGA4HKFXUNMadMiLbEtNiZ/pnhWZ6hZ4XUBE2BILXW86RyiAOo3m0QWWzS2uh2j4iUf8ARqNpMH0q+kjZgakk9heRcbAYNrmVhSh8zlGxE2GkyOhtt3xk+A0Qzklxop6SJXdoBJInlUGXuN2QgiDJTh8mqug3LVSQEgQWbmDRfZbX3B6YqVLhXjjd2G6WeDEp5cMADqI7Msr89fpiRuD02qLUKgsoF7iQpOkMdioJmDInoMDsu9Y1KgQaVZxq1KCSNCgwdyfr0wQ4QCKdKZBVVkGxBgAhheOm4AEjaMCY5wrdgPjvhdWLaCtPkhAqWUxCKCAIUxYCLTG2G8D8MojCStQgCZQTKxYkAkkH4sT3JwUoli7BtZJLM2pba/usrwC1gB15QNureHOhqAhWXSColGXUSbsWj2sJJiT1tVyHgqZayHDKdJnZBBaNRksTvAn8N9rD2w+vxBVhRT8w3JYAHTeImxBsTilkA+sg6pYE1NSR9qSByG2oeq4kQgvBEQqKqMaZUaaa+WjKILbcxnc7XE+o4lgvGvsuHNAK9RpApqzn70aVPS8n2xQXjtIjlFTYBWILNpi5VVJYH4vLXKwBhtBUUrq5dKfaKwi8jSGBHMANXNtzb4zuYfQz6TGrmQBQJQDkXY/hbYTzCbjDW+kyjT0abhlcvqFFGUCQWaQ4aJ2glLGYUTB3xboqq8pVqrb86mCe+i5Pyx+mMJlM21Oo7gq3pD7HvOu9wJBkgRMX1A41P/rGnWJ5VgyTIKEx/hJBteZubRaJrFidvgVemSJdypF4HNE7AKp0g/X+eDHBak0rTBJ3+n5YAUdBm19oJIQ/kZuLiSRY7RjRcFJNK6hbmwEDp0wePphPha1DscLDmBwsdBiSg488z/G6gGZaWfzmK0EUBjM+WjKvVpW0mLHtj0JWvjPZbwkq11qTIpuWQd1K1OUj7pVnJBw0wPLE4of3c0XVqlW/pUXiIG1hAP5mdjjuc8NuuTRrGoGJ0AzykyJgEgyWmYtp7Y9cq+FcsWZvKAZySzKWU6jILCDysZMkRMmd8D+I+DA5UqwcpZfOEkDsGWD0G4bF5IR59xfxlUzVBaOiqrkKhDQEsAARYDUT1BIt16DuIcN8laJIPnUzL0zH4g1jteN5i+/XHo1fwtmaspUqU1pyLA1W2Mg3K/5DDMx+zZNVM0mYwftS9RrjlhlA5QRB5YAM72wWgPPs/n0rVD5FF01HSqyxVR1F7sSR93bpg7T4K9CkpLLRYzrYjmWmsio5WQDcBQG+8fTaT6DmPDaCmy5Zv3eodqoUOwvf1zuLYA5r9m9StT01c65n1aaSiY9IJJJgXtYSTbBaGedni9N2VSroHXncuzkvEjWLQoP3R0v3xbqJsTb+IQVYDorAR/T88bGn+yFBY5moevoX+uLFD9liJtmanvyjpbvthtou0ebUdcBlqhdTOY0Tp1M6ai3mDpTXTaZYd5xI9doD2VjLSygSXZWfzJe3MVYnqR1uB6I37LRaMwwEyQUBkx31A++O0/2aASf3kkzv5YtB2F/7k4MkPJHmNVDzaqgE6QdVLY1Q9Nomr+HvPq9sc8upBLVFvTEykmOZtP8AzJHpgknqPg+mP+zIGNWZYx18te24v/pc+0Q1v2VKf/mSNv8ApCbdZ1f5d+pnFZIV2YChlSpILknSDemBLSwKA+aQWt3gm0wJxJ4ezI84h2gVVC6iAAWI1rpMmQsFSbXI+MbofslT/wCoaD00LtAEb9P8ztYCGr+yBCCBmHH/AGL+e+FaCzCcUyjpVdQNBcllEQRB5r+8g/X2w3IZx6Yc1WYsOVFJ67g/A7jvj0ip+zQvSVGzTMyGVqFF1ARGmQYI+RP6RH/8JkMFszUJF50U9+/pifpgtBezz/MVm8kpUY6iLAbjmn6KPf4xVSsuvUEAMRawkE3jp2+mPS6P7KVQGMxUM76lQz7mACe2En7LlAgV2F59C3+T/e2C0O0ebZipK6HZjfUR0ZtpLTLGPynri5m8gqMHoG1PS4h9XMIMMegJn8sb1/2YAqVbMOQTPpWdvyH5Y5R/ZWiH/nN/4jb51YWQZIx3HuKnOaakQoTSlOZ0kkajsLm30AHeecLzRFSmKr6hTb1n7oHQmIjsf1xt8j+zGnTLHzqhBuBCwD7dfzxOn7OqYECtU97L+Xpj/fCtBkjM+I6svSZGKOocse+tuUQbEAL1tfGXrcMlyz1C031ODKnuI2GwAHttbHpC/s2Tb94rGBAJ0mO0SCAB0G3+ci/s2QX8557wu/fbf++8pUgyRiq/EStFaYYVREluYHStlQBgGlb97kESRivVpVKjALqdhvp3Ja5AAgGAOxnSW6nG8f8AZvTiDWq//j89p3xd4F4KXK1fMWs7iGGlgIAYgmLWMj+ftC0kNz0ZD9nuZRq1WixEsodBsCVsQRtsQYg+k98arixr0KTVPJouqXaKzjSIuxmnEDc+0nphvHvANOtVGYou2WzIOoVEAI1AEAlDab3iJ2M4L08hXdAlepSYW1+XTYa4IMczEKp2IH5jBUSc5Mxec8QVpLigoOxioTeQBbyxf6XnBHgvH0ZNLkrUVip1EMASJjVB5byDFpHSDi3xLwU7N9hWSmlxodCwAMyLOBpiwECPeTNWn4HzIZT+80TEzNN+YGZB57/XuTYxCcI+ilP0zRaxcGOv+fWfcRvc4iKiYEf6WJv0iCD2KzhcJ8OLRDQVTURy01IQACLLMSRuYGwHTFbjXhtqjq6NSLhdK+arnQZPMgVhczcddK4jErNWBuPeKEQeXSD1aphToKgKLA8xtBtLR7dRI7L+KKiks2X1EddYFgLsBpMze/sY6xeP7Pszc+fRM78r3uSB+v8AO0GMX+G+B/tC2aqrUEcqoGA1EEamYkkkbqO4BMkA40UYrpD8j4i/kqdRlQtllTVBYGrcA/winBMHbGE8TV0fN1UpXFOKdvvNYkKBYwx0wOoxv+JU82yGnTqUVJEedD6x7hPTq99UTeOmKPhfwPQyZ1lmrVvxt90nfSsmJN5JJvvhqK6xZs84pZJhOrkcnVMXFxE9iLb9DNrYJJnKuZoLRWEdDDkHSSokAMNJgxMmAeUd8a3j3gt6tUtRqU1RjJR1JuTLXFipN4I3PWAMCKf7N80H1rm6CuD0puQRblaWnSTuPfckA4Gky4zXsBrwLO5djUFQeWBLTVZ1fT91SRIMTBG0Ge2PU/DVcPl1YCNUmOx6j85/TAmn4XY2etFP7yIPVEQG1DbvYkwL76j+VpLSQKghR0iI+MYpO7YpONaLJOFiuXwsUZlsG2EGwsLDEOFTDjhYWEBwVL7Y7qwsLDA6jTjpOFhYAGqb4knHMLAAsJhhYWABuixw4LG2FhYAGNjg+MLCwASKMNOO4WABaMRlYOFhYaAWGsccwsIBurbDajxhYWADiVOuHmthYWEB0VsIVL4WFgAdhpOO4WGBCTOI1wsLFehjnOIkHXCwsNcAmXbDJx3CwCI6hx1RjuFhsBMf7/PHA2FhYQDQ2HMbYWFiZdAa7X2wsLCw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UWi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393312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225</Words>
  <Application>Microsoft Office PowerPoint</Application>
  <PresentationFormat>Pokaz na ekranie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Motyw pakietu Office</vt:lpstr>
      <vt:lpstr>Tadeusz Kościuszko</vt:lpstr>
      <vt:lpstr>Najważniejsze informacje</vt:lpstr>
      <vt:lpstr>Młodość</vt:lpstr>
      <vt:lpstr>Późniejsze lata</vt:lpstr>
      <vt:lpstr>Pobyt we Francji</vt:lpstr>
      <vt:lpstr>Powrót do Polski</vt:lpstr>
      <vt:lpstr>Wyjazd do Ameryki</vt:lpstr>
      <vt:lpstr>Ponowny powrót do Polski</vt:lpstr>
      <vt:lpstr>Ostateczna emigracja</vt:lpstr>
      <vt:lpstr>Śmierć</vt:lpstr>
      <vt:lpstr>Pomnik Kościuszki na Wawelu</vt:lpstr>
      <vt:lpstr>Kopiec Kościuszki</vt:lpstr>
      <vt:lpstr>Na koniec</vt:lpstr>
      <vt:lpstr>Koniec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Tadeusz Kościuszko</dc:title>
  <dc:creator>Ola</dc:creator>
  <cp:lastModifiedBy>Lidia Kucharek</cp:lastModifiedBy>
  <cp:revision>22</cp:revision>
  <dcterms:created xsi:type="dcterms:W3CDTF">2013-10-11T13:30:15Z</dcterms:created>
  <dcterms:modified xsi:type="dcterms:W3CDTF">2013-11-30T17:00:33Z</dcterms:modified>
  <cp:contentStatus/>
</cp:coreProperties>
</file>