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89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890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339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21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71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379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149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415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947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654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696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38000">
              <a:srgbClr val="FFFFFF"/>
            </a:gs>
            <a:gs pos="55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DC5E-7CC0-42AD-AC4E-6ADF6AEE8DA1}" type="datetimeFigureOut">
              <a:rPr lang="sk-SK" smtClean="0"/>
              <a:t>20. 10. 2020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2E104-3424-4348-BD99-0B869BC578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626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Noe</a:t>
            </a:r>
            <a:b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108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citel\Desktop\poto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7022"/>
            <a:ext cx="795428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09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citel\Desktop\potop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92" y="1268760"/>
            <a:ext cx="8052075" cy="468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57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citel\Desktop\potop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6662"/>
            <a:ext cx="8749068" cy="492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62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citel\Desktop\arc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74228" cy="602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97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citel\Desktop\potop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18" y="620688"/>
            <a:ext cx="881738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27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citel\Desktop\arara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48" y="246424"/>
            <a:ext cx="8348116" cy="62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5148064" y="1268760"/>
            <a:ext cx="3589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err="1" smtClean="0"/>
              <a:t>Aratat</a:t>
            </a:r>
            <a:r>
              <a:rPr lang="sk-SK" sz="4000" dirty="0" smtClean="0"/>
              <a:t> - Turecko 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81095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citel\Desktop\ara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829120"/>
            <a:ext cx="8782496" cy="563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716016" y="1484784"/>
            <a:ext cx="4393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1959 letecké snímky</a:t>
            </a:r>
            <a:endParaRPr lang="sk-SK" sz="4000" dirty="0"/>
          </a:p>
        </p:txBody>
      </p:sp>
      <p:sp>
        <p:nvSpPr>
          <p:cNvPr id="3" name="BlokTextu 2"/>
          <p:cNvSpPr txBox="1"/>
          <p:nvPr/>
        </p:nvSpPr>
        <p:spPr>
          <a:xfrm>
            <a:off x="4860032" y="2420888"/>
            <a:ext cx="2907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1977 výskum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77996387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</Words>
  <Application>Microsoft Office PowerPoint</Application>
  <PresentationFormat>Prezentácia na obrazovke (4:3)</PresentationFormat>
  <Paragraphs>4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Arial</vt:lpstr>
      <vt:lpstr>Calibri</vt:lpstr>
      <vt:lpstr>Motív Office</vt:lpstr>
      <vt:lpstr>Noe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Noe</dc:title>
  <dc:creator>Ucitel</dc:creator>
  <cp:lastModifiedBy>MS Vinbarg</cp:lastModifiedBy>
  <cp:revision>4</cp:revision>
  <dcterms:created xsi:type="dcterms:W3CDTF">2016-10-07T08:53:50Z</dcterms:created>
  <dcterms:modified xsi:type="dcterms:W3CDTF">2020-10-20T18:01:36Z</dcterms:modified>
</cp:coreProperties>
</file>