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7AFD44-6AF3-404B-9EFE-92CDEE3312EA}" type="datetimeFigureOut">
              <a:rPr lang="sk-SK" smtClean="0"/>
              <a:t>23. 3. 2020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3C70CA-DE31-418C-B2FF-45A46D90974B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39219" y="536639"/>
            <a:ext cx="3665564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4005064"/>
            <a:ext cx="4968552" cy="1472184"/>
          </a:xfrm>
        </p:spPr>
        <p:txBody>
          <a:bodyPr>
            <a:noAutofit/>
          </a:bodyPr>
          <a:lstStyle/>
          <a:p>
            <a:pPr algn="ctr"/>
            <a:r>
              <a:rPr lang="sk-SK" sz="4800" b="1" dirty="0" smtClean="0"/>
              <a:t>Objem a povrch kužeľa</a:t>
            </a:r>
            <a:endParaRPr lang="sk-SK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933056"/>
            <a:ext cx="1487611" cy="26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85188" cy="344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1177" y="0"/>
            <a:ext cx="2822823" cy="35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SKOLA\matika\9.rocnik\M9_kuzel\kuze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3357013" cy="30243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Rotačný kužeľ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76056" y="1628800"/>
            <a:ext cx="3826768" cy="4525963"/>
          </a:xfrm>
        </p:spPr>
        <p:txBody>
          <a:bodyPr>
            <a:normAutofit/>
          </a:bodyPr>
          <a:lstStyle/>
          <a:p>
            <a:r>
              <a:rPr lang="sk-SK" sz="4000" dirty="0" smtClean="0"/>
              <a:t>vzniká otáčaním pravouhlého trojuholníka okolo jednej odvesny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/>
          <a:lstStyle/>
          <a:p>
            <a:r>
              <a:rPr lang="sk-SK" b="1" dirty="0" smtClean="0"/>
              <a:t>Základné pojmy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60032" y="1652736"/>
            <a:ext cx="428396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dirty="0" smtClean="0"/>
              <a:t>V – vrchol kužeľa</a:t>
            </a:r>
          </a:p>
          <a:p>
            <a:pPr>
              <a:buNone/>
            </a:pPr>
            <a:r>
              <a:rPr lang="sk-SK" sz="4000" dirty="0" smtClean="0"/>
              <a:t>v – výška kužeľa</a:t>
            </a:r>
          </a:p>
          <a:p>
            <a:pPr>
              <a:buNone/>
            </a:pPr>
            <a:r>
              <a:rPr lang="sk-SK" sz="4000" dirty="0" smtClean="0"/>
              <a:t>s – strana kužeľa</a:t>
            </a:r>
          </a:p>
          <a:p>
            <a:pPr>
              <a:buNone/>
            </a:pPr>
            <a:r>
              <a:rPr lang="sk-SK" sz="4000" dirty="0" smtClean="0"/>
              <a:t>r – polomer kužeľa</a:t>
            </a:r>
            <a:endParaRPr lang="sk-SK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3096344" cy="383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SKOLA\matika\9.rocnik\M9_kuzel\objem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3795645" cy="30963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Objem kužeľa</a:t>
            </a:r>
            <a:endParaRPr lang="sk-SK" b="1" dirty="0"/>
          </a:p>
        </p:txBody>
      </p:sp>
      <p:pic>
        <p:nvPicPr>
          <p:cNvPr id="1027" name="Picture 3" descr="D:\SKOLA\matika\9.rocnik\M9_kuzel\objem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1944216" cy="1996293"/>
          </a:xfrm>
          <a:prstGeom prst="rect">
            <a:avLst/>
          </a:prstGeom>
          <a:noFill/>
        </p:spPr>
      </p:pic>
      <p:pic>
        <p:nvPicPr>
          <p:cNvPr id="1029" name="Picture 5" descr="D:\SKOLA\matika\9.rocnik\M9_kuzel\objem_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760" y="1412776"/>
            <a:ext cx="3815886" cy="1944216"/>
          </a:xfrm>
          <a:prstGeom prst="rect">
            <a:avLst/>
          </a:prstGeom>
          <a:noFill/>
        </p:spPr>
      </p:pic>
      <p:pic>
        <p:nvPicPr>
          <p:cNvPr id="1030" name="Picture 6" descr="D:\SKOLA\matika\9.rocnik\M9_kuzel\objem_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24744"/>
            <a:ext cx="3816424" cy="4339415"/>
          </a:xfrm>
          <a:prstGeom prst="rect">
            <a:avLst/>
          </a:prstGeom>
          <a:noFill/>
        </p:spPr>
      </p:pic>
      <p:sp>
        <p:nvSpPr>
          <p:cNvPr id="9" name="Zástupný symbol obsahu 14"/>
          <p:cNvSpPr txBox="1">
            <a:spLocks/>
          </p:cNvSpPr>
          <p:nvPr/>
        </p:nvSpPr>
        <p:spPr>
          <a:xfrm>
            <a:off x="1475656" y="5301208"/>
            <a:ext cx="3995936" cy="1100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sk-SK" sz="4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  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sz="3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3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2547688" y="5229200"/>
            <a:ext cx="1264184" cy="901080"/>
          </a:xfrm>
        </p:spPr>
        <p:txBody>
          <a:bodyPr/>
          <a:lstStyle/>
          <a:p>
            <a:pPr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sk-SK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2587736" y="5840288"/>
            <a:ext cx="1264184" cy="901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2475680" y="5517232"/>
            <a:ext cx="1264184" cy="901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k-SK" sz="3200" b="1" noProof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k-SK" sz="4000" b="1" noProof="0" dirty="0" smtClean="0">
                <a:solidFill>
                  <a:srgbClr val="FF0000"/>
                </a:solidFill>
                <a:latin typeface="Calibri" pitchFamily="34" charset="0"/>
              </a:rPr>
              <a:t>–</a:t>
            </a:r>
            <a:r>
              <a:rPr lang="sk-SK" sz="3200" b="1" noProof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Zástupný symbol obsahu 14"/>
          <p:cNvSpPr txBox="1">
            <a:spLocks/>
          </p:cNvSpPr>
          <p:nvPr/>
        </p:nvSpPr>
        <p:spPr>
          <a:xfrm>
            <a:off x="5328592" y="5373216"/>
            <a:ext cx="3995936" cy="1100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sk-SK" sz="4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=   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sk-SK" sz="36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</a:t>
            </a:r>
            <a:r>
              <a:rPr lang="sk-SK" sz="4400" b="1" baseline="3000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4400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6364112" y="5227240"/>
            <a:ext cx="1264184" cy="901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6404160" y="5768280"/>
            <a:ext cx="1264184" cy="901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6292104" y="5480248"/>
            <a:ext cx="1264184" cy="901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sk-SK" sz="3200" b="1" noProof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k-SK" sz="4000" b="1" noProof="0" dirty="0" smtClean="0">
                <a:solidFill>
                  <a:srgbClr val="FF0000"/>
                </a:solidFill>
                <a:latin typeface="Calibri" pitchFamily="34" charset="0"/>
              </a:rPr>
              <a:t>–</a:t>
            </a:r>
            <a:r>
              <a:rPr lang="sk-SK" sz="3200" b="1" noProof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build="p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KOLA\matika\9.rocnik\M9_kuzel\siet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182014" cy="3096344"/>
          </a:xfrm>
          <a:prstGeom prst="rect">
            <a:avLst/>
          </a:prstGeom>
          <a:noFill/>
        </p:spPr>
      </p:pic>
      <p:pic>
        <p:nvPicPr>
          <p:cNvPr id="2054" name="Picture 6" descr="D:\SKOLA\matika\9.rocnik\M9_kuzel\povrch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92696"/>
            <a:ext cx="4248472" cy="4131541"/>
          </a:xfrm>
          <a:prstGeom prst="rect">
            <a:avLst/>
          </a:prstGeom>
          <a:noFill/>
        </p:spPr>
      </p:pic>
      <p:pic>
        <p:nvPicPr>
          <p:cNvPr id="2051" name="Picture 3" descr="D:\SKOLA\matika\9.rocnik\M9_kuzel\siet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340768"/>
            <a:ext cx="5399785" cy="33123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sk-SK" b="1" dirty="0" smtClean="0"/>
              <a:t>Povrch kužeľa</a:t>
            </a:r>
            <a:endParaRPr lang="sk-SK" b="1" dirty="0"/>
          </a:p>
        </p:txBody>
      </p:sp>
      <p:pic>
        <p:nvPicPr>
          <p:cNvPr id="2053" name="Picture 5" descr="D:\SKOLA\matika\9.rocnik\M9_kuzel\povrch_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412776"/>
            <a:ext cx="4827579" cy="3024336"/>
          </a:xfrm>
          <a:prstGeom prst="rect">
            <a:avLst/>
          </a:prstGeom>
          <a:noFill/>
        </p:spPr>
      </p:pic>
      <p:pic>
        <p:nvPicPr>
          <p:cNvPr id="2052" name="Picture 4" descr="D:\SKOLA\matika\9.rocnik\M9_kuzel\povrch_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3" y="1412776"/>
            <a:ext cx="2998689" cy="2880320"/>
          </a:xfrm>
          <a:prstGeom prst="rect">
            <a:avLst/>
          </a:prstGeom>
          <a:noFill/>
        </p:spPr>
      </p:pic>
      <p:sp>
        <p:nvSpPr>
          <p:cNvPr id="9" name="Zástupný symbol obsahu 14"/>
          <p:cNvSpPr>
            <a:spLocks noGrp="1"/>
          </p:cNvSpPr>
          <p:nvPr>
            <p:ph idx="1"/>
          </p:nvPr>
        </p:nvSpPr>
        <p:spPr>
          <a:xfrm>
            <a:off x="971600" y="4653136"/>
            <a:ext cx="4402832" cy="1100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</a:t>
            </a:r>
            <a:r>
              <a:rPr lang="sk-SK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sk-SK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endParaRPr lang="sk-SK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ástupný symbol obsahu 14"/>
          <p:cNvSpPr txBox="1">
            <a:spLocks/>
          </p:cNvSpPr>
          <p:nvPr/>
        </p:nvSpPr>
        <p:spPr>
          <a:xfrm>
            <a:off x="971600" y="5301208"/>
            <a:ext cx="4402832" cy="1100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 =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.r</a:t>
            </a:r>
            <a:r>
              <a:rPr kumimoji="0" lang="sk-SK" sz="4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r.s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obsahu 14"/>
          <p:cNvSpPr txBox="1">
            <a:spLocks/>
          </p:cNvSpPr>
          <p:nvPr/>
        </p:nvSpPr>
        <p:spPr>
          <a:xfrm>
            <a:off x="961256" y="5928664"/>
            <a:ext cx="4402832" cy="1100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 = </a:t>
            </a: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.r.(r +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78</Words>
  <Application>Microsoft Office PowerPoint</Application>
  <PresentationFormat>Prezentácia na obrazovke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Slnovrat</vt:lpstr>
      <vt:lpstr>Objem a povrch kužeľa</vt:lpstr>
      <vt:lpstr>Rotačný kužeľ</vt:lpstr>
      <vt:lpstr>Základné pojmy</vt:lpstr>
      <vt:lpstr>Objem kužeľa</vt:lpstr>
      <vt:lpstr>Povrch kužeľa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Objem a povrch kužeľa</dc:title>
  <dc:creator>stela</dc:creator>
  <cp:lastModifiedBy>PC</cp:lastModifiedBy>
  <cp:revision>9</cp:revision>
  <dcterms:created xsi:type="dcterms:W3CDTF">2011-05-02T17:46:08Z</dcterms:created>
  <dcterms:modified xsi:type="dcterms:W3CDTF">2020-03-23T13:23:15Z</dcterms:modified>
</cp:coreProperties>
</file>