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4" r:id="rId5"/>
    <p:sldId id="263" r:id="rId6"/>
    <p:sldId id="258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27D49-E48D-441B-A103-EE1BDB30AA72}" type="datetimeFigureOut">
              <a:rPr lang="sk-SK" smtClean="0"/>
              <a:pPr/>
              <a:t>22. 4. 2020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7B9A-3062-4DAA-A73E-B184DAFF18B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RmTSdC0Tf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708504" cy="1470025"/>
          </a:xfrm>
        </p:spPr>
        <p:txBody>
          <a:bodyPr>
            <a:normAutofit fontScale="90000"/>
          </a:bodyPr>
          <a:lstStyle/>
          <a:p>
            <a:r>
              <a:rPr lang="sk-SK" sz="9600" b="1" dirty="0" smtClean="0">
                <a:solidFill>
                  <a:srgbClr val="FF0000"/>
                </a:solidFill>
                <a:latin typeface="Algerian" pitchFamily="82" charset="0"/>
              </a:rPr>
              <a:t>NEDEĽA</a:t>
            </a:r>
            <a:endParaRPr lang="sk-SK" sz="96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27784" y="2924944"/>
            <a:ext cx="4222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Ďakujem za pozornosť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880153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89012"/>
            <a:ext cx="8534421" cy="531951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-226247" y="1511073"/>
            <a:ext cx="407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1519" y="68431"/>
            <a:ext cx="8534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b="1" dirty="0"/>
              <a:t>Pre </a:t>
            </a:r>
            <a:r>
              <a:rPr lang="sk-SK" sz="2800" b="1" u="sng" dirty="0"/>
              <a:t>kresťanov</a:t>
            </a:r>
            <a:r>
              <a:rPr lang="sk-SK" sz="2800" b="1" dirty="0"/>
              <a:t> je nedeľa </a:t>
            </a:r>
            <a:r>
              <a:rPr lang="sk-SK" sz="2800" b="1" u="sng" dirty="0"/>
              <a:t>najdôležitejším dňom</a:t>
            </a:r>
            <a:r>
              <a:rPr lang="sk-SK" sz="2800" b="1" dirty="0"/>
              <a:t>, lebo </a:t>
            </a:r>
          </a:p>
          <a:p>
            <a:r>
              <a:rPr lang="sk-SK" sz="2800" b="1" dirty="0"/>
              <a:t>v nedeľu Pán Ježiš vstal z mŕtvych. Preto </a:t>
            </a:r>
            <a:r>
              <a:rPr lang="sk-SK" sz="2800" b="1" dirty="0" smtClean="0"/>
              <a:t>v </a:t>
            </a:r>
            <a:r>
              <a:rPr lang="sk-SK" sz="2800" b="1" dirty="0"/>
              <a:t>nedeľu </a:t>
            </a:r>
            <a:r>
              <a:rPr lang="sk-SK" sz="2800" b="1" u="sng" dirty="0"/>
              <a:t>oslavujeme.</a:t>
            </a:r>
          </a:p>
        </p:txBody>
      </p:sp>
    </p:spTree>
    <p:extLst>
      <p:ext uri="{BB962C8B-B14F-4D97-AF65-F5344CB8AC3E}">
        <p14:creationId xmlns:p14="http://schemas.microsoft.com/office/powerpoint/2010/main" val="123415295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4919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/>
              <a:t>Čo je dôležité pri oslave?</a:t>
            </a:r>
            <a:endParaRPr lang="sk-SK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700808"/>
            <a:ext cx="27674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Skúste hádať, čo sa deje,</a:t>
            </a: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prečo sa dnes každý smeje?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5962" y="2529770"/>
            <a:ext cx="274344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Sedíme dnes všetci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spolu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prestretý stôl máme znovu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69765" y="1763885"/>
            <a:ext cx="248882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Môžeme si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darček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dať,</a:t>
            </a: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s láskou si ho venovať.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69766" y="2529770"/>
            <a:ext cx="248882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Dobré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jedlo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k tomu patrí</a:t>
            </a: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každý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povie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, jak sa darí.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37401" y="1988840"/>
            <a:ext cx="266704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Táto krásna zábava,</a:t>
            </a: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to je predsa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oslava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415" y="3501008"/>
            <a:ext cx="3840033" cy="284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12820" r="19870"/>
          <a:stretch>
            <a:fillRect/>
          </a:stretch>
        </p:blipFill>
        <p:spPr bwMode="auto">
          <a:xfrm>
            <a:off x="611559" y="3501008"/>
            <a:ext cx="3946939" cy="284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161344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V nedeľu je oslávencom Pán Ježiš, preto ideme </a:t>
            </a:r>
          </a:p>
          <a:p>
            <a:r>
              <a:rPr lang="sk-SK" sz="2800" b="1" dirty="0" smtClean="0"/>
              <a:t>k nemu na návštevu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60648"/>
            <a:ext cx="633670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38039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8352928" cy="5834063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67544" y="260648"/>
            <a:ext cx="803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Ideme oslavovať do jeho domu.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48329234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8280920" cy="580022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67544" y="355776"/>
            <a:ext cx="56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Oslavou je svätá omša</a:t>
            </a:r>
            <a:endParaRPr lang="sk-SK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7933" y="227257"/>
            <a:ext cx="886390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Keď chceme v nedeľu oslavovať Ježišovo zmŕtvychvstanie, čo k tomu potrebujeme?</a:t>
            </a:r>
            <a:endParaRPr lang="sk-SK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484784"/>
            <a:ext cx="886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Byť spolu </a:t>
            </a:r>
            <a:r>
              <a:rPr lang="sk-SK" b="1" dirty="0" smtClean="0"/>
              <a:t>- Ježišovo zmŕtvychvstanie oslavujeme v </a:t>
            </a:r>
            <a:r>
              <a:rPr lang="sk-SK" b="1" i="1" dirty="0" smtClean="0">
                <a:solidFill>
                  <a:srgbClr val="FF0000"/>
                </a:solidFill>
              </a:rPr>
              <a:t>kostole</a:t>
            </a:r>
            <a:r>
              <a:rPr lang="sk-SK" b="1" dirty="0" smtClean="0"/>
              <a:t>. Túto oslavu voláme </a:t>
            </a:r>
            <a:r>
              <a:rPr lang="sk-SK" b="1" i="1" dirty="0" smtClean="0">
                <a:solidFill>
                  <a:srgbClr val="FF0000"/>
                </a:solidFill>
              </a:rPr>
              <a:t>svätá omša</a:t>
            </a:r>
            <a:r>
              <a:rPr lang="sk-SK" b="1" dirty="0" smtClean="0"/>
              <a:t>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2348880"/>
            <a:ext cx="9126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Spoločne  jesť  </a:t>
            </a:r>
            <a:r>
              <a:rPr lang="sk-SK" b="1" dirty="0" smtClean="0"/>
              <a:t>- Pri stretnutí v kostole, keď sme spolu, čaká na nás </a:t>
            </a:r>
            <a:r>
              <a:rPr lang="sk-SK" b="1" dirty="0" smtClean="0">
                <a:solidFill>
                  <a:srgbClr val="FF0000"/>
                </a:solidFill>
              </a:rPr>
              <a:t>hostina</a:t>
            </a:r>
            <a:r>
              <a:rPr lang="sk-SK" b="1" dirty="0" smtClean="0"/>
              <a:t> – sväté prijímanie.</a:t>
            </a:r>
          </a:p>
          <a:p>
            <a:r>
              <a:rPr lang="sk-SK" b="1" dirty="0" smtClean="0"/>
              <a:t>Tak ako Ježiš jedol s učeníkmi chlieb a pil víno, tak aj my pri sv. omši máme </a:t>
            </a:r>
            <a:r>
              <a:rPr lang="sk-SK" b="1" dirty="0" smtClean="0">
                <a:solidFill>
                  <a:srgbClr val="FF0000"/>
                </a:solidFill>
              </a:rPr>
              <a:t>chlieb a víno</a:t>
            </a:r>
            <a:r>
              <a:rPr lang="sk-SK" b="1" dirty="0" smtClean="0"/>
              <a:t>,</a:t>
            </a:r>
          </a:p>
          <a:p>
            <a:r>
              <a:rPr lang="sk-SK" b="1" dirty="0" smtClean="0"/>
              <a:t>ktoré kňaz premieňa na </a:t>
            </a:r>
            <a:r>
              <a:rPr lang="sk-SK" b="1" dirty="0" smtClean="0">
                <a:solidFill>
                  <a:srgbClr val="FF0000"/>
                </a:solidFill>
              </a:rPr>
              <a:t>telo a krv Pána Ježiša</a:t>
            </a:r>
            <a:r>
              <a:rPr lang="sk-SK" b="1" dirty="0" smtClean="0"/>
              <a:t>.</a:t>
            </a:r>
            <a:endParaRPr lang="sk-SK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3501008"/>
            <a:ext cx="8846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Spomínať</a:t>
            </a:r>
            <a:r>
              <a:rPr lang="sk-SK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/>
              <a:t>- Pri sv. omši </a:t>
            </a:r>
            <a:r>
              <a:rPr lang="sk-SK" b="1" dirty="0" smtClean="0">
                <a:solidFill>
                  <a:srgbClr val="FF0000"/>
                </a:solidFill>
              </a:rPr>
              <a:t>čítame z Biblie </a:t>
            </a:r>
            <a:r>
              <a:rPr lang="sk-SK" b="1" dirty="0" smtClean="0"/>
              <a:t>a pripomíname si, čo všetko urobil pre nás Boh a čo</a:t>
            </a:r>
          </a:p>
          <a:p>
            <a:r>
              <a:rPr lang="sk-SK" b="1" dirty="0" smtClean="0"/>
              <a:t>všetko ešte stále robí.</a:t>
            </a:r>
            <a:endParaRPr lang="sk-SK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-36512" y="4653136"/>
            <a:ext cx="93245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Obdarovať sa </a:t>
            </a:r>
            <a:r>
              <a:rPr lang="sk-SK" b="1" dirty="0" smtClean="0"/>
              <a:t>– Pri sv. omši môžeme </a:t>
            </a:r>
            <a:r>
              <a:rPr lang="sk-SK" b="1" dirty="0" smtClean="0">
                <a:solidFill>
                  <a:srgbClr val="FF0000"/>
                </a:solidFill>
              </a:rPr>
              <a:t>dať Ježišovi </a:t>
            </a:r>
            <a:r>
              <a:rPr lang="sk-SK" b="1" dirty="0" smtClean="0"/>
              <a:t>všetko, </a:t>
            </a:r>
            <a:r>
              <a:rPr lang="sk-SK" b="1" dirty="0" smtClean="0">
                <a:solidFill>
                  <a:srgbClr val="FF0000"/>
                </a:solidFill>
              </a:rPr>
              <a:t>čo máme v srdci</a:t>
            </a:r>
            <a:r>
              <a:rPr lang="sk-SK" b="1" dirty="0" smtClean="0"/>
              <a:t>, to, z čoho máme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radosť,</a:t>
            </a:r>
            <a:r>
              <a:rPr lang="sk-SK" b="1" dirty="0" smtClean="0"/>
              <a:t> čo sa nám podarilo, ale aj to, z čoho sme smutní, </a:t>
            </a:r>
            <a:r>
              <a:rPr lang="sk-SK" b="1" dirty="0" smtClean="0">
                <a:solidFill>
                  <a:srgbClr val="FF0000"/>
                </a:solidFill>
              </a:rPr>
              <a:t>čo nás trápi</a:t>
            </a:r>
            <a:r>
              <a:rPr lang="sk-SK" b="1" dirty="0" smtClean="0"/>
              <a:t>. Ježiš to prijme a premení.</a:t>
            </a:r>
          </a:p>
          <a:p>
            <a:r>
              <a:rPr lang="sk-SK" b="1" dirty="0" smtClean="0"/>
              <a:t>Obdarovávame sa aj spoločne tým, že sa máme radi. Dávame to aj najavo pohľadom, úsmevom,</a:t>
            </a:r>
          </a:p>
          <a:p>
            <a:r>
              <a:rPr lang="sk-SK" b="1" dirty="0" smtClean="0"/>
              <a:t>podaním rúk.</a:t>
            </a:r>
          </a:p>
          <a:p>
            <a:endParaRPr lang="sk-SK" b="1" dirty="0" smtClean="0"/>
          </a:p>
          <a:p>
            <a:r>
              <a:rPr lang="sk-SK" b="1" dirty="0" smtClean="0"/>
              <a:t>Aby bola slávnosť krajšia, pri sv. omši je aj hudba a spievame. Oblečieme si pekné šaty.</a:t>
            </a:r>
          </a:p>
          <a:p>
            <a:r>
              <a:rPr lang="sk-SK" b="1" dirty="0" smtClean="0"/>
              <a:t>K nedeli patrí : spoločný slávnostný obed, návšteva chorých, starých rodičov, výlet, šport,</a:t>
            </a:r>
          </a:p>
          <a:p>
            <a:r>
              <a:rPr lang="sk-SK" b="1" dirty="0" smtClean="0"/>
              <a:t>prechádzka do prírody....</a:t>
            </a:r>
            <a:endParaRPr lang="sk-SK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42669" y="3645024"/>
            <a:ext cx="3621819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1: /:La, la, la, dnes je nedeľa :/</a:t>
            </a:r>
          </a:p>
          <a:p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R./: Do kostola ideme, v kostole sa modlíme, </a:t>
            </a:r>
          </a:p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      La, la, la, dnes je nedeľa:/</a:t>
            </a:r>
          </a:p>
          <a:p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2. /: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Le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le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le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skočím z postele:/  R.)</a:t>
            </a: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3./: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Lo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lo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lo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bežím veselo:/         R.)   </a:t>
            </a: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4./: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Lu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lu,lu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každú nedeľu:/         R.)  </a:t>
            </a: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5./: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Li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li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li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my sme veselí :/          R.)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493621"/>
            <a:ext cx="4464496" cy="311863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88231" y="263679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Pri oslave si môžeme zaspievať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 flipH="1">
            <a:off x="323527" y="1700808"/>
            <a:ext cx="864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4"/>
              </a:rPr>
              <a:t>https://</a:t>
            </a:r>
            <a:r>
              <a:rPr lang="sk-SK" sz="3200" dirty="0">
                <a:hlinkClick r:id="rId4"/>
              </a:rPr>
              <a:t>www.youtube.com/watch?v=VRmTSdC0TfE</a:t>
            </a:r>
            <a:endParaRPr lang="sk-SK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332656"/>
            <a:ext cx="5165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Zvony ohlasujú začiatok slávnosti</a:t>
            </a:r>
            <a:r>
              <a:rPr lang="sk-SK" b="1" dirty="0" smtClean="0">
                <a:solidFill>
                  <a:srgbClr val="FF0000"/>
                </a:solidFill>
              </a:rPr>
              <a:t>.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999892"/>
            <a:ext cx="8160906" cy="57414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433</Words>
  <Application>Microsoft Office PowerPoint</Application>
  <PresentationFormat>Prezentácia na obrazovke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Times New Roman</vt:lpstr>
      <vt:lpstr>Motiv sady Office</vt:lpstr>
      <vt:lpstr>NEDEĽA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NEDEĽA</dc:title>
  <dc:creator>Xaveria</dc:creator>
  <cp:lastModifiedBy>MS Vinbarg</cp:lastModifiedBy>
  <cp:revision>27</cp:revision>
  <dcterms:created xsi:type="dcterms:W3CDTF">2012-03-25T13:00:52Z</dcterms:created>
  <dcterms:modified xsi:type="dcterms:W3CDTF">2020-04-22T20:48:25Z</dcterms:modified>
</cp:coreProperties>
</file>