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8255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997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61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736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339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5605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509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4559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502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403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584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43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309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300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69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57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8F9E-C0E8-4E9E-8ADA-0DDDC5E6C63A}" type="datetimeFigureOut">
              <a:rPr lang="sk-SK" smtClean="0"/>
              <a:t>4. 11. 2021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502B7F-2C5B-4440-A7B0-34E01A36BC7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337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kniha, muž, vnútri&#10;&#10;Automaticky generovaný popis">
            <a:extLst>
              <a:ext uri="{FF2B5EF4-FFF2-40B4-BE49-F238E27FC236}">
                <a16:creationId xmlns:a16="http://schemas.microsoft.com/office/drawing/2014/main" xmlns="" id="{D762EE97-30D7-498F-98DB-26BD6464F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247" r="1" b="10527"/>
          <a:stretch/>
        </p:blipFill>
        <p:spPr>
          <a:xfrm>
            <a:off x="19" y="-1"/>
            <a:ext cx="5592397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BEC45E-7C67-4C50-B3C5-CBE4E97A3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09624" y="1678665"/>
            <a:ext cx="7282355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800" b="1" dirty="0">
                <a:solidFill>
                  <a:srgbClr val="FF0000"/>
                </a:solidFill>
                <a:highlight>
                  <a:srgbClr val="FFFF00"/>
                </a:highlight>
              </a:rPr>
              <a:t>Prvý cisár na uhorskom tróne – Žigmund Luxemburský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133EA76-4AC8-4796-94CB-ADC5BD3B6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2542" y="5761101"/>
            <a:ext cx="3893440" cy="1096899"/>
          </a:xfrm>
        </p:spPr>
        <p:txBody>
          <a:bodyPr>
            <a:normAutofit/>
          </a:bodyPr>
          <a:lstStyle/>
          <a:p>
            <a:r>
              <a:rPr lang="sk-SK" sz="2800" dirty="0">
                <a:solidFill>
                  <a:srgbClr val="FF0000"/>
                </a:solidFill>
              </a:rPr>
              <a:t>Mgr. Tomáš Takáč</a:t>
            </a:r>
          </a:p>
        </p:txBody>
      </p:sp>
    </p:spTree>
    <p:extLst>
      <p:ext uri="{BB962C8B-B14F-4D97-AF65-F5344CB8AC3E}">
        <p14:creationId xmlns:p14="http://schemas.microsoft.com/office/powerpoint/2010/main" val="372651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2190C0-0963-433E-98B4-1806F1CC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43" y="104075"/>
            <a:ext cx="859666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Žigmund Luxemburský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228E54D-DD9F-412A-A6D6-6C323A68F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0954"/>
            <a:ext cx="6785113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Vzdelaný muž</a:t>
            </a:r>
            <a:r>
              <a:rPr lang="sk-SK" sz="2400" dirty="0">
                <a:solidFill>
                  <a:schemeClr val="tx1"/>
                </a:solidFill>
              </a:rPr>
              <a:t>, podporoval vedu.</a:t>
            </a:r>
          </a:p>
          <a:p>
            <a:r>
              <a:rPr lang="sk-SK" sz="2400" dirty="0">
                <a:solidFill>
                  <a:schemeClr val="tx1"/>
                </a:solidFill>
              </a:rPr>
              <a:t>Hovoril: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česky, maďarsky, nemecky, taliansky, francúzsky a latinsky.</a:t>
            </a:r>
          </a:p>
          <a:p>
            <a:r>
              <a:rPr lang="sk-SK" sz="2400" dirty="0">
                <a:solidFill>
                  <a:schemeClr val="tx1"/>
                </a:solidFill>
              </a:rPr>
              <a:t>Ovládal aj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jazyk diplomatov. </a:t>
            </a:r>
          </a:p>
          <a:p>
            <a:r>
              <a:rPr lang="sk-SK" sz="2400" dirty="0">
                <a:solidFill>
                  <a:schemeClr val="tx1"/>
                </a:solidFill>
              </a:rPr>
              <a:t>V stredoveku bol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jediným uhorským kráľom, ktorý získal korunu Svätej rímskej ríše nemeckého národa.</a:t>
            </a:r>
          </a:p>
        </p:txBody>
      </p:sp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14CE6EC3-99AC-4AC5-96CB-B716CD3F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47" y="0"/>
            <a:ext cx="5482407" cy="5512312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749D03BB-5879-41F3-8999-6E614B92E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74" y="3429000"/>
            <a:ext cx="348717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6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E0116A-BBB1-4428-9DB4-A34FA0604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99615B16-6788-4D41-B0D8-AAABEC81C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6" y="219074"/>
            <a:ext cx="11953298" cy="6638925"/>
          </a:xfrm>
        </p:spPr>
      </p:pic>
    </p:spTree>
    <p:extLst>
      <p:ext uri="{BB962C8B-B14F-4D97-AF65-F5344CB8AC3E}">
        <p14:creationId xmlns:p14="http://schemas.microsoft.com/office/powerpoint/2010/main" val="191424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DAFDC1-868C-472D-BE85-225655DF5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8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  <a:highlight>
                  <a:srgbClr val="FFFF00"/>
                </a:highlight>
              </a:rPr>
              <a:t>Ako sa dostal na trón?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CB65590-EE86-4ADD-B24A-928726AA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99297"/>
            <a:ext cx="10030849" cy="3880773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Ľudovít I. Veľký nezanechal mužského potomka.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Korunovaná bola jeho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12 ročná dcéra Mária.</a:t>
            </a:r>
          </a:p>
          <a:p>
            <a:r>
              <a:rPr lang="sk-SK" sz="2400" dirty="0">
                <a:solidFill>
                  <a:schemeClr val="tx1"/>
                </a:solidFill>
              </a:rPr>
              <a:t>Z uchádzačov o trón sa nakoniec presadil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Žigmund Luxemburský, ktorý sa oženil s kráľovnou Máriou.</a:t>
            </a:r>
          </a:p>
        </p:txBody>
      </p:sp>
      <p:pic>
        <p:nvPicPr>
          <p:cNvPr id="5" name="Obrázok 4" descr="Obrázok, na ktorom je fotografia, sedenie, staré, medveď&#10;&#10;Automaticky generovaný popis">
            <a:extLst>
              <a:ext uri="{FF2B5EF4-FFF2-40B4-BE49-F238E27FC236}">
                <a16:creationId xmlns:a16="http://schemas.microsoft.com/office/drawing/2014/main" xmlns="" id="{DF37C885-C3A4-4004-99D0-90890787E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8" y="2538345"/>
            <a:ext cx="4298334" cy="4391990"/>
          </a:xfrm>
          <a:prstGeom prst="rect">
            <a:avLst/>
          </a:prstGeom>
        </p:spPr>
      </p:pic>
      <p:pic>
        <p:nvPicPr>
          <p:cNvPr id="7" name="Obrázok 6" descr="Obrázok, na ktorom je staré&#10;&#10;Automaticky generovaný popis">
            <a:extLst>
              <a:ext uri="{FF2B5EF4-FFF2-40B4-BE49-F238E27FC236}">
                <a16:creationId xmlns:a16="http://schemas.microsoft.com/office/drawing/2014/main" xmlns="" id="{B45AD3C0-AB5C-4821-84DD-B3C6E841B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572" y="2610679"/>
            <a:ext cx="7610533" cy="42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954977-E91B-4EF6-9179-515F254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2" y="156238"/>
            <a:ext cx="5805048" cy="1320800"/>
          </a:xfrm>
        </p:spPr>
        <p:txBody>
          <a:bodyPr/>
          <a:lstStyle/>
          <a:p>
            <a:r>
              <a:rPr lang="sk-SK" dirty="0">
                <a:solidFill>
                  <a:schemeClr val="tx1"/>
                </a:solidFill>
                <a:highlight>
                  <a:srgbClr val="FFFF00"/>
                </a:highlight>
              </a:rPr>
              <a:t>Boje s Turkami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4B8C030-4CA8-491B-B4FF-B2C171C98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1698" y="816638"/>
            <a:ext cx="6308035" cy="3880773"/>
          </a:xfrm>
        </p:spPr>
        <p:txBody>
          <a:bodyPr>
            <a:normAutofit/>
          </a:bodyPr>
          <a:lstStyle/>
          <a:p>
            <a:r>
              <a:rPr lang="sk-SK" sz="2000" dirty="0">
                <a:solidFill>
                  <a:schemeClr val="tx1"/>
                </a:solidFill>
              </a:rPr>
              <a:t>Za jeho vlády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podnikali nebezpečné výboje na Balkáne Turecké vojská.</a:t>
            </a:r>
          </a:p>
          <a:p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Turecká ríša </a:t>
            </a:r>
            <a:r>
              <a:rPr lang="sk-SK" sz="2000" dirty="0">
                <a:solidFill>
                  <a:schemeClr val="tx1"/>
                </a:solidFill>
              </a:rPr>
              <a:t>sa stala nebezpečným susedom Uhorska.</a:t>
            </a:r>
          </a:p>
          <a:p>
            <a:r>
              <a:rPr lang="sk-SK" sz="2000" dirty="0">
                <a:solidFill>
                  <a:schemeClr val="tx1"/>
                </a:solidFill>
              </a:rPr>
              <a:t>Žigmund zorganizoval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križiacku výpravu proti Turkom</a:t>
            </a:r>
            <a:r>
              <a:rPr lang="sk-SK" sz="2000" dirty="0">
                <a:solidFill>
                  <a:schemeClr val="tx1"/>
                </a:solidFill>
              </a:rPr>
              <a:t>, no neuspel.</a:t>
            </a:r>
          </a:p>
          <a:p>
            <a:r>
              <a:rPr lang="sk-SK" sz="2000" dirty="0">
                <a:solidFill>
                  <a:schemeClr val="tx1"/>
                </a:solidFill>
              </a:rPr>
              <a:t>Utrpel veľkú 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porážku pri </a:t>
            </a:r>
            <a:r>
              <a:rPr lang="sk-SK" sz="2000" dirty="0" err="1">
                <a:solidFill>
                  <a:schemeClr val="tx1"/>
                </a:solidFill>
                <a:highlight>
                  <a:srgbClr val="FFFF00"/>
                </a:highlight>
              </a:rPr>
              <a:t>Nikopole</a:t>
            </a:r>
            <a:r>
              <a:rPr lang="sk-SK" sz="2000" dirty="0">
                <a:solidFill>
                  <a:schemeClr val="tx1"/>
                </a:solidFill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7" name="Obrázok 6" descr="Obrázok, na ktorom je stôl, obrovské, jedlo, hora&#10;&#10;Automaticky generovaný popis">
            <a:extLst>
              <a:ext uri="{FF2B5EF4-FFF2-40B4-BE49-F238E27FC236}">
                <a16:creationId xmlns:a16="http://schemas.microsoft.com/office/drawing/2014/main" xmlns="" id="{2ECB2B5F-ADC7-43D7-979B-12D39CC86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29000"/>
            <a:ext cx="5805047" cy="3465461"/>
          </a:xfrm>
          <a:prstGeom prst="rect">
            <a:avLst/>
          </a:prstGeom>
        </p:spPr>
      </p:pic>
      <p:pic>
        <p:nvPicPr>
          <p:cNvPr id="9" name="Obrázok 8" descr="Obrázok, na ktorom je mapa&#10;&#10;Automaticky generovaný popis">
            <a:extLst>
              <a:ext uri="{FF2B5EF4-FFF2-40B4-BE49-F238E27FC236}">
                <a16:creationId xmlns:a16="http://schemas.microsoft.com/office/drawing/2014/main" xmlns="" id="{1B16FE36-3F5E-41BE-B570-425A7413D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670" y="0"/>
            <a:ext cx="658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9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C2C3080E-567F-4CF7-895D-8FCF23C4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704534"/>
            <a:ext cx="5802994" cy="50209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V Uhorsku narazil na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odpor uhorskej šľachty.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Šľachta proti nemu povstala a </a:t>
            </a: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chcela si dosadiť nového panovníka.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Žigmund obstál a nakoniec sa so šľachtou zmieril.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Stal sa jedným z najvýznamnejších panovníkov v Európe.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Podporoval mestá.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 Ríme bol korunovaný za cisára.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</a:rPr>
              <a:t>1437 zomrel.</a:t>
            </a:r>
          </a:p>
          <a:p>
            <a:pPr>
              <a:lnSpc>
                <a:spcPct val="90000"/>
              </a:lnSpc>
            </a:pPr>
            <a:r>
              <a:rPr lang="sk-SK" sz="2400" dirty="0">
                <a:solidFill>
                  <a:schemeClr val="tx1"/>
                </a:solidFill>
                <a:highlight>
                  <a:srgbClr val="FFFF00"/>
                </a:highlight>
              </a:rPr>
              <a:t>Vládol celých 50 rokov.</a:t>
            </a:r>
          </a:p>
        </p:txBody>
      </p:sp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BB4ADFC1-CA79-45D3-AD5E-8818DB7FA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 r="2" b="20742"/>
          <a:stretch/>
        </p:blipFill>
        <p:spPr>
          <a:xfrm>
            <a:off x="19" y="-1"/>
            <a:ext cx="5802993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82050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1390C"/>
      </a:accent1>
      <a:accent2>
        <a:srgbClr val="562608"/>
      </a:accent2>
      <a:accent3>
        <a:srgbClr val="ED8B50"/>
      </a:accent3>
      <a:accent4>
        <a:srgbClr val="AD4C11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187</Words>
  <Application>Microsoft Office PowerPoint</Application>
  <PresentationFormat>Širokouhlá</PresentationFormat>
  <Paragraphs>24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Fazeta</vt:lpstr>
      <vt:lpstr>Prvý cisár na uhorskom tróne – Žigmund Luxemburský</vt:lpstr>
      <vt:lpstr>Žigmund Luxemburský</vt:lpstr>
      <vt:lpstr>Prezentácia programu PowerPoint</vt:lpstr>
      <vt:lpstr>Ako sa dostal na trón?</vt:lpstr>
      <vt:lpstr>Boje s Turkami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Prvý cisár na uhorskom tróne – Žigmund Luxemburský</dc:title>
  <dc:creator>takac.tomas1863@gmail.com</dc:creator>
  <cp:lastModifiedBy>MS Vinbarg</cp:lastModifiedBy>
  <cp:revision>1</cp:revision>
  <dcterms:created xsi:type="dcterms:W3CDTF">2020-10-25T16:17:58Z</dcterms:created>
  <dcterms:modified xsi:type="dcterms:W3CDTF">2021-11-04T07:00:47Z</dcterms:modified>
</cp:coreProperties>
</file>