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9EF7-E4D8-4FAA-B44B-7DD6F59DEC3B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002C5-FA38-42EF-ABC2-58F29543C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024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02C5-FA38-42EF-ABC2-58F29543C35B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28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123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153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159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503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93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34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192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37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87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933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554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C0ACF-45FB-411C-8B3C-16CAE14FC644}" type="datetimeFigureOut">
              <a:rPr lang="sk-SK" smtClean="0"/>
              <a:t>17. 5. 2020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442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BOŽIA RODINA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/>
          <a:lstStyle/>
          <a:p>
            <a:r>
              <a:rPr lang="sk-SK" b="1" dirty="0" smtClean="0"/>
              <a:t>CIRKEV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0103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LAICI</a:t>
            </a:r>
            <a:endParaRPr lang="sk-SK" b="1" dirty="0"/>
          </a:p>
        </p:txBody>
      </p:sp>
      <p:pic>
        <p:nvPicPr>
          <p:cNvPr id="8194" name="Picture 2" descr="C:\Users\Ucitel\Desktop\spokojnost-usmev-stastni-lu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1267"/>
            <a:ext cx="3413314" cy="25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citel\Desktop\Happy-Famil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07" y="1181267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citel\Desktop\1041982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7" y="3717032"/>
            <a:ext cx="4332833" cy="28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BOŽIA RODINA sa stretáva v Božom dome – v kostole</a:t>
            </a:r>
            <a:endParaRPr lang="sk-SK" b="1" dirty="0"/>
          </a:p>
        </p:txBody>
      </p:sp>
      <p:pic>
        <p:nvPicPr>
          <p:cNvPr id="9219" name="Picture 3" descr="C:\Users\Ucitel\Desktop\Bazilika_sv._Jiljí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4782"/>
            <a:ext cx="6840760" cy="51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omš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9392"/>
            <a:ext cx="8298545" cy="54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75656" y="2852936"/>
            <a:ext cx="6775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pozornosť!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3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ĽUDSKÁ RODINA</a:t>
            </a:r>
            <a:endParaRPr lang="sk-SK" b="1" dirty="0"/>
          </a:p>
        </p:txBody>
      </p:sp>
      <p:pic>
        <p:nvPicPr>
          <p:cNvPr id="4098" name="Picture 2" descr="C:\Users\Ucitel\Desktop\Happy-Famil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8391"/>
            <a:ext cx="7929763" cy="52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</a:t>
            </a:r>
            <a:r>
              <a:rPr lang="sk-SK" b="1" dirty="0" smtClean="0"/>
              <a:t>a stretáva v dome, v ktorom býva</a:t>
            </a:r>
            <a:endParaRPr lang="sk-SK" b="1" dirty="0"/>
          </a:p>
        </p:txBody>
      </p:sp>
      <p:pic>
        <p:nvPicPr>
          <p:cNvPr id="5122" name="Picture 2" descr="C:\Users\Ucitel\Desktop\289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4722912" cy="35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citel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17479" cy="26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 smtClean="0"/>
              <a:t>BOŽIA RODINA</a:t>
            </a:r>
            <a:endParaRPr lang="sk-SK" sz="4800" b="1" u="sng" dirty="0"/>
          </a:p>
        </p:txBody>
      </p:sp>
      <p:sp>
        <p:nvSpPr>
          <p:cNvPr id="3" name="BlokTextu 2"/>
          <p:cNvSpPr txBox="1"/>
          <p:nvPr/>
        </p:nvSpPr>
        <p:spPr>
          <a:xfrm>
            <a:off x="3275856" y="213285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OTEC</a:t>
            </a:r>
          </a:p>
          <a:p>
            <a:r>
              <a:rPr lang="sk-SK" sz="5400" b="1" dirty="0" smtClean="0"/>
              <a:t>SYN</a:t>
            </a:r>
          </a:p>
          <a:p>
            <a:r>
              <a:rPr lang="sk-SK" sz="5400" b="1" dirty="0" smtClean="0"/>
              <a:t>DUCH SVÄTÝ </a:t>
            </a:r>
            <a:r>
              <a:rPr lang="sk-SK" sz="5400" b="1" dirty="0" smtClean="0"/>
              <a:t>ĽUDIA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21809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BOH - OTEC</a:t>
            </a:r>
            <a:endParaRPr lang="sk-SK" b="1" dirty="0"/>
          </a:p>
        </p:txBody>
      </p:sp>
      <p:pic>
        <p:nvPicPr>
          <p:cNvPr id="1026" name="Picture 2" descr="C:\Users\Ucitel\Desktop\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1063"/>
            <a:ext cx="8614668" cy="510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7" y="116632"/>
            <a:ext cx="8229600" cy="1143000"/>
          </a:xfrm>
        </p:spPr>
        <p:txBody>
          <a:bodyPr/>
          <a:lstStyle/>
          <a:p>
            <a:r>
              <a:rPr lang="sk-SK" b="1" dirty="0" smtClean="0"/>
              <a:t>JEŽIŠ KRISTUS - SYN</a:t>
            </a:r>
            <a:endParaRPr lang="sk-SK" b="1" dirty="0"/>
          </a:p>
        </p:txBody>
      </p:sp>
      <p:pic>
        <p:nvPicPr>
          <p:cNvPr id="2050" name="Picture 2" descr="C:\Users\Ucite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57918"/>
            <a:ext cx="4032447" cy="53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DUCH SVÄTÝ</a:t>
            </a:r>
            <a:endParaRPr lang="sk-SK" b="1" dirty="0"/>
          </a:p>
        </p:txBody>
      </p:sp>
      <p:pic>
        <p:nvPicPr>
          <p:cNvPr id="3074" name="Picture 2" descr="C:\Users\Ucitel\Desktop\duch-sva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9792"/>
            <a:ext cx="7293806" cy="54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Pápež – svätý otec</a:t>
            </a:r>
            <a:endParaRPr lang="sk-SK" b="1" dirty="0"/>
          </a:p>
        </p:txBody>
      </p:sp>
      <p:pic>
        <p:nvPicPr>
          <p:cNvPr id="6146" name="Picture 2" descr="C:\Users\Ucitel\Desktop\3mf-Xr1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663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citel\Desktop\HM49f3dd_VAT320_POPE_0319_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35212"/>
            <a:ext cx="5132594" cy="32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Biskupi, kňazi a rehoľníci</a:t>
            </a:r>
            <a:endParaRPr lang="sk-SK" b="1" dirty="0"/>
          </a:p>
        </p:txBody>
      </p:sp>
      <p:pic>
        <p:nvPicPr>
          <p:cNvPr id="7170" name="Picture 2" descr="C:\Users\Ucitel\Desktop\bp-Stolar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6262"/>
            <a:ext cx="21494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citel\Desktop\boberTASR_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80" y="1279688"/>
            <a:ext cx="2184330" cy="315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citel\Desktop\vysv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40" y="4581128"/>
            <a:ext cx="2754970" cy="20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citel\Desktop\2014-fsm-18-v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6112"/>
            <a:ext cx="3114462" cy="20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citel\Desktop\3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48321"/>
            <a:ext cx="3739787" cy="56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54</Words>
  <Application>Microsoft Office PowerPoint</Application>
  <PresentationFormat>Prezentácia na obrazovke (4:3)</PresentationFormat>
  <Paragraphs>17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Motív Office</vt:lpstr>
      <vt:lpstr>BOŽIA RODINA</vt:lpstr>
      <vt:lpstr>ĽUDSKÁ RODINA</vt:lpstr>
      <vt:lpstr>sa stretáva v dome, v ktorom býva</vt:lpstr>
      <vt:lpstr>BOŽIA RODINA</vt:lpstr>
      <vt:lpstr>BOH - OTEC</vt:lpstr>
      <vt:lpstr>JEŽIŠ KRISTUS - SYN</vt:lpstr>
      <vt:lpstr>DUCH SVÄTÝ</vt:lpstr>
      <vt:lpstr>Pápež – svätý otec</vt:lpstr>
      <vt:lpstr>Biskupi, kňazi a rehoľníci</vt:lpstr>
      <vt:lpstr>LAICI</vt:lpstr>
      <vt:lpstr>BOŽIA RODINA sa stretáva v Božom dome – v kostole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BOŽIA RODINA</dc:title>
  <dc:creator>Ucitel</dc:creator>
  <cp:lastModifiedBy>MS Vinbarg</cp:lastModifiedBy>
  <cp:revision>9</cp:revision>
  <dcterms:created xsi:type="dcterms:W3CDTF">2016-05-10T08:46:25Z</dcterms:created>
  <dcterms:modified xsi:type="dcterms:W3CDTF">2020-05-17T21:28:15Z</dcterms:modified>
</cp:coreProperties>
</file>