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9" r:id="rId3"/>
    <p:sldId id="260" r:id="rId4"/>
    <p:sldId id="257" r:id="rId5"/>
    <p:sldId id="261" r:id="rId6"/>
    <p:sldId id="262" r:id="rId7"/>
    <p:sldId id="258" r:id="rId8"/>
    <p:sldId id="263" r:id="rId9"/>
    <p:sldId id="264" r:id="rId1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E6251C-CD6F-48B1-9995-FC57080FBF33}" type="datetimeFigureOut">
              <a:rPr lang="sk-SK" smtClean="0"/>
              <a:t>1. 2. 2021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051EF0-F212-4C3E-9F00-1EB75BB432E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04830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51EF0-F212-4C3E-9F00-1EB75BB432E2}" type="slidenum">
              <a:rPr lang="sk-SK" smtClean="0"/>
              <a:t>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70173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78A00-E161-468F-BFCE-3988A7BCD222}" type="datetimeFigureOut">
              <a:rPr lang="sk-SK" smtClean="0"/>
              <a:pPr/>
              <a:t>1. 2. 2021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646F2-1143-4F9A-AA58-0C030AE6D23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94719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78A00-E161-468F-BFCE-3988A7BCD222}" type="datetimeFigureOut">
              <a:rPr lang="sk-SK" smtClean="0"/>
              <a:pPr/>
              <a:t>1. 2. 2021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646F2-1143-4F9A-AA58-0C030AE6D23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60216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78A00-E161-468F-BFCE-3988A7BCD222}" type="datetimeFigureOut">
              <a:rPr lang="sk-SK" smtClean="0"/>
              <a:pPr/>
              <a:t>1. 2. 2021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646F2-1143-4F9A-AA58-0C030AE6D23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82937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78A00-E161-468F-BFCE-3988A7BCD222}" type="datetimeFigureOut">
              <a:rPr lang="sk-SK" smtClean="0"/>
              <a:pPr/>
              <a:t>1. 2. 2021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646F2-1143-4F9A-AA58-0C030AE6D23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44157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78A00-E161-468F-BFCE-3988A7BCD222}" type="datetimeFigureOut">
              <a:rPr lang="sk-SK" smtClean="0"/>
              <a:pPr/>
              <a:t>1. 2. 2021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646F2-1143-4F9A-AA58-0C030AE6D23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27796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78A00-E161-468F-BFCE-3988A7BCD222}" type="datetimeFigureOut">
              <a:rPr lang="sk-SK" smtClean="0"/>
              <a:pPr/>
              <a:t>1. 2. 2021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646F2-1143-4F9A-AA58-0C030AE6D23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00285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78A00-E161-468F-BFCE-3988A7BCD222}" type="datetimeFigureOut">
              <a:rPr lang="sk-SK" smtClean="0"/>
              <a:pPr/>
              <a:t>1. 2. 2021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646F2-1143-4F9A-AA58-0C030AE6D23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3463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78A00-E161-468F-BFCE-3988A7BCD222}" type="datetimeFigureOut">
              <a:rPr lang="sk-SK" smtClean="0"/>
              <a:pPr/>
              <a:t>1. 2. 2021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646F2-1143-4F9A-AA58-0C030AE6D23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54141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78A00-E161-468F-BFCE-3988A7BCD222}" type="datetimeFigureOut">
              <a:rPr lang="sk-SK" smtClean="0"/>
              <a:pPr/>
              <a:t>1. 2. 2021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646F2-1143-4F9A-AA58-0C030AE6D23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02991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78A00-E161-468F-BFCE-3988A7BCD222}" type="datetimeFigureOut">
              <a:rPr lang="sk-SK" smtClean="0"/>
              <a:pPr/>
              <a:t>1. 2. 2021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646F2-1143-4F9A-AA58-0C030AE6D23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08090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78A00-E161-468F-BFCE-3988A7BCD222}" type="datetimeFigureOut">
              <a:rPr lang="sk-SK" smtClean="0"/>
              <a:pPr/>
              <a:t>1. 2. 2021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646F2-1143-4F9A-AA58-0C030AE6D23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05792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78A00-E161-468F-BFCE-3988A7BCD222}" type="datetimeFigureOut">
              <a:rPr lang="sk-SK" smtClean="0"/>
              <a:pPr/>
              <a:t>1. 2. 2021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3646F2-1143-4F9A-AA58-0C030AE6D23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36574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smtClean="0"/>
              <a:t>Proroci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Izaiáš a </a:t>
            </a:r>
            <a:r>
              <a:rPr lang="sk-SK" dirty="0" err="1" smtClean="0"/>
              <a:t>Micheáš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0805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Gedeon</a:t>
            </a:r>
            <a:endParaRPr lang="sk-SK" dirty="0"/>
          </a:p>
        </p:txBody>
      </p:sp>
      <p:pic>
        <p:nvPicPr>
          <p:cNvPr id="1026" name="Picture 2" descr="C:\Users\Maria Delejova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052736"/>
            <a:ext cx="6048672" cy="55604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Kto sú to proroci?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/>
              <a:t>Boli povolaní hovoriť v Božom mene</a:t>
            </a:r>
          </a:p>
          <a:p>
            <a:r>
              <a:rPr lang="sk-SK" b="1" dirty="0" smtClean="0"/>
              <a:t>Oznamovali Božiu vôľu</a:t>
            </a:r>
          </a:p>
          <a:p>
            <a:r>
              <a:rPr lang="sk-SK" b="1" dirty="0" smtClean="0"/>
              <a:t>Niekedy utešovali</a:t>
            </a:r>
          </a:p>
          <a:p>
            <a:r>
              <a:rPr lang="sk-SK" b="1" dirty="0" smtClean="0"/>
              <a:t>Niekedy karhali </a:t>
            </a:r>
          </a:p>
          <a:p>
            <a:r>
              <a:rPr lang="sk-SK" b="1" dirty="0" smtClean="0"/>
              <a:t>Pripravovali Izraelský národ na príchod Mesiáša</a:t>
            </a:r>
            <a:endParaRPr lang="sk-SK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citel\Desktop\izaiáš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74746"/>
            <a:ext cx="6048671" cy="6747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2699792" y="5085184"/>
            <a:ext cx="6192688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k-SK" sz="3200" dirty="0" smtClean="0"/>
              <a:t>„</a:t>
            </a:r>
            <a:r>
              <a:rPr lang="sk-SK" sz="3200" b="1" dirty="0" smtClean="0"/>
              <a:t>Ľud čo kráča  v tmách uzrie veľké svetlo, nad tými čo bývajú v krajine tieňa smrti, zažiari svetlo.“ </a:t>
            </a:r>
            <a:endParaRPr lang="sk-SK" sz="3200" b="1" dirty="0"/>
          </a:p>
        </p:txBody>
      </p:sp>
      <p:sp>
        <p:nvSpPr>
          <p:cNvPr id="4" name="BlokTextu 3"/>
          <p:cNvSpPr txBox="1"/>
          <p:nvPr/>
        </p:nvSpPr>
        <p:spPr>
          <a:xfrm>
            <a:off x="611560" y="260648"/>
            <a:ext cx="15906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800" b="1" dirty="0" smtClean="0"/>
              <a:t>Izaiáš</a:t>
            </a:r>
            <a:endParaRPr lang="sk-SK" sz="4800" b="1" dirty="0"/>
          </a:p>
        </p:txBody>
      </p:sp>
    </p:spTree>
    <p:extLst>
      <p:ext uri="{BB962C8B-B14F-4D97-AF65-F5344CB8AC3E}">
        <p14:creationId xmlns:p14="http://schemas.microsoft.com/office/powerpoint/2010/main" val="2924033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1187624" y="908720"/>
            <a:ext cx="72728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/>
              <a:t>„</a:t>
            </a:r>
            <a:r>
              <a:rPr lang="sk-SK" sz="3200" b="1" dirty="0" smtClean="0"/>
              <a:t>Z pňa </a:t>
            </a:r>
            <a:r>
              <a:rPr lang="sk-SK" sz="3200" b="1" dirty="0" err="1" smtClean="0"/>
              <a:t>Jesseho</a:t>
            </a:r>
            <a:r>
              <a:rPr lang="sk-SK" sz="3200" b="1" dirty="0" smtClean="0"/>
              <a:t> vypučí ratolesť a z jeho koreňov výhonok vykvitne.“/</a:t>
            </a:r>
            <a:r>
              <a:rPr lang="sk-SK" sz="3200" b="1" dirty="0" err="1" smtClean="0"/>
              <a:t>Iz</a:t>
            </a:r>
            <a:r>
              <a:rPr lang="sk-SK" sz="3200" b="1" dirty="0" smtClean="0"/>
              <a:t> 11,1/</a:t>
            </a:r>
            <a:endParaRPr lang="sk-SK" sz="3200" b="1" dirty="0"/>
          </a:p>
        </p:txBody>
      </p:sp>
      <p:pic>
        <p:nvPicPr>
          <p:cNvPr id="2050" name="Picture 2" descr="C:\Users\Maria Delejova\Desktop\317946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420888"/>
            <a:ext cx="6191250" cy="4124325"/>
          </a:xfrm>
          <a:prstGeom prst="rect">
            <a:avLst/>
          </a:prstGeom>
          <a:noFill/>
        </p:spPr>
      </p:pic>
      <p:sp>
        <p:nvSpPr>
          <p:cNvPr id="7" name="BlokTextu 6"/>
          <p:cNvSpPr txBox="1"/>
          <p:nvPr/>
        </p:nvSpPr>
        <p:spPr>
          <a:xfrm>
            <a:off x="2627784" y="6021288"/>
            <a:ext cx="4230966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sk-SK" sz="2400" b="1" dirty="0" smtClean="0"/>
              <a:t>Peň je zvyšok zničeného stromu</a:t>
            </a:r>
            <a:endParaRPr lang="sk-SK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 descr="Výsledok vyhľadávania obrázkov pre dopyt peň jesseh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3075" name="Picture 3" descr="C:\Users\Maria Delejova\Desktop\downlo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692696"/>
            <a:ext cx="5256584" cy="5256584"/>
          </a:xfrm>
          <a:prstGeom prst="rect">
            <a:avLst/>
          </a:prstGeom>
          <a:noFill/>
        </p:spPr>
      </p:pic>
      <p:sp>
        <p:nvSpPr>
          <p:cNvPr id="4" name="BlokTextu 3"/>
          <p:cNvSpPr txBox="1"/>
          <p:nvPr/>
        </p:nvSpPr>
        <p:spPr>
          <a:xfrm>
            <a:off x="683568" y="1340768"/>
            <a:ext cx="2664296" cy="415498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k-SK" sz="4400" b="1" dirty="0" smtClean="0"/>
              <a:t>Mladý výhonok z ktorého vyrastie nový strom</a:t>
            </a:r>
            <a:endParaRPr lang="sk-SK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citel\Desktop\micheáš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88640"/>
            <a:ext cx="6494472" cy="6494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BlokTextu 2"/>
          <p:cNvSpPr txBox="1"/>
          <p:nvPr/>
        </p:nvSpPr>
        <p:spPr>
          <a:xfrm>
            <a:off x="755576" y="692696"/>
            <a:ext cx="1967205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sk-SK" sz="4000" b="1" dirty="0" err="1" smtClean="0"/>
              <a:t>Micheáš</a:t>
            </a:r>
            <a:endParaRPr lang="sk-SK" sz="4000" b="1" dirty="0"/>
          </a:p>
        </p:txBody>
      </p:sp>
      <p:sp>
        <p:nvSpPr>
          <p:cNvPr id="4" name="BlokTextu 3"/>
          <p:cNvSpPr txBox="1"/>
          <p:nvPr/>
        </p:nvSpPr>
        <p:spPr>
          <a:xfrm>
            <a:off x="755576" y="5042118"/>
            <a:ext cx="7848872" cy="18158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k-SK" sz="2800" b="1" dirty="0" smtClean="0"/>
              <a:t>„A ty, Betlehem, </a:t>
            </a:r>
            <a:r>
              <a:rPr lang="sk-SK" sz="2800" b="1" dirty="0" err="1" smtClean="0"/>
              <a:t>Efrata</a:t>
            </a:r>
            <a:r>
              <a:rPr lang="sk-SK" sz="2800" b="1" dirty="0" smtClean="0"/>
              <a:t>, primalý si medzi tisícami </a:t>
            </a:r>
            <a:r>
              <a:rPr lang="sk-SK" sz="2800" b="1" dirty="0" err="1" smtClean="0"/>
              <a:t>Júdu</a:t>
            </a:r>
            <a:r>
              <a:rPr lang="sk-SK" sz="2800" b="1" dirty="0" smtClean="0"/>
              <a:t>: z teba mi vyjde ten, čo má vládnuť v Izraeli a jeho pôvod je odpradávna ,odo dní večnosti. /</a:t>
            </a:r>
            <a:r>
              <a:rPr lang="sk-SK" sz="2800" b="1" dirty="0" err="1" smtClean="0"/>
              <a:t>Mich</a:t>
            </a:r>
            <a:r>
              <a:rPr lang="sk-SK" sz="2800" b="1" dirty="0" smtClean="0"/>
              <a:t> 5,1/</a:t>
            </a:r>
            <a:endParaRPr lang="sk-SK" sz="2800" b="1" dirty="0"/>
          </a:p>
        </p:txBody>
      </p:sp>
    </p:spTree>
    <p:extLst>
      <p:ext uri="{BB962C8B-B14F-4D97-AF65-F5344CB8AC3E}">
        <p14:creationId xmlns:p14="http://schemas.microsoft.com/office/powerpoint/2010/main" val="244929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 descr="Výsledok vyhľadávania obrázkov pre dopyt peň jesseh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20483" name="Picture 3" descr="C:\Users\Maria Delejova\Desktop\Gerard_van_Honthorst_-_King_David_Playing_the_Harp_-_Google_Art_Projec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7978" y="1402669"/>
            <a:ext cx="3549502" cy="4515942"/>
          </a:xfrm>
          <a:prstGeom prst="rect">
            <a:avLst/>
          </a:prstGeom>
          <a:noFill/>
        </p:spPr>
      </p:pic>
      <p:pic>
        <p:nvPicPr>
          <p:cNvPr id="20485" name="Picture 5" descr="C:\Users\Maria Delejova\Desktop\download (1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253209"/>
            <a:ext cx="3888432" cy="5665402"/>
          </a:xfrm>
          <a:prstGeom prst="rect">
            <a:avLst/>
          </a:prstGeom>
          <a:noFill/>
        </p:spPr>
      </p:pic>
      <p:sp>
        <p:nvSpPr>
          <p:cNvPr id="6" name="BlokTextu 5"/>
          <p:cNvSpPr txBox="1"/>
          <p:nvPr/>
        </p:nvSpPr>
        <p:spPr>
          <a:xfrm>
            <a:off x="547977" y="103444"/>
            <a:ext cx="244265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400" b="1" dirty="0" smtClean="0"/>
              <a:t>Betlehem</a:t>
            </a:r>
            <a:endParaRPr lang="sk-SK" sz="4400" b="1" dirty="0"/>
          </a:p>
        </p:txBody>
      </p:sp>
      <p:sp>
        <p:nvSpPr>
          <p:cNvPr id="8" name="BlokTextu 7"/>
          <p:cNvSpPr txBox="1"/>
          <p:nvPr/>
        </p:nvSpPr>
        <p:spPr>
          <a:xfrm>
            <a:off x="2555776" y="2204864"/>
            <a:ext cx="1153457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sk-SK" sz="3200" b="1" dirty="0" smtClean="0"/>
              <a:t>Dávid</a:t>
            </a:r>
            <a:endParaRPr lang="sk-SK" sz="3200" b="1" dirty="0"/>
          </a:p>
        </p:txBody>
      </p:sp>
      <p:sp>
        <p:nvSpPr>
          <p:cNvPr id="9" name="BlokTextu 8"/>
          <p:cNvSpPr txBox="1"/>
          <p:nvPr/>
        </p:nvSpPr>
        <p:spPr>
          <a:xfrm>
            <a:off x="7236296" y="476672"/>
            <a:ext cx="1045799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sk-SK" sz="3600" b="1" dirty="0" smtClean="0"/>
              <a:t>Ježiš</a:t>
            </a:r>
            <a:endParaRPr lang="sk-SK" sz="3600" b="1" dirty="0"/>
          </a:p>
        </p:txBody>
      </p:sp>
      <p:sp>
        <p:nvSpPr>
          <p:cNvPr id="2" name="BlokTextu 1"/>
          <p:cNvSpPr txBox="1"/>
          <p:nvPr/>
        </p:nvSpPr>
        <p:spPr>
          <a:xfrm>
            <a:off x="1769305" y="841338"/>
            <a:ext cx="27680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 smtClean="0"/>
              <a:t>Narodili sa tu </a:t>
            </a:r>
            <a:endParaRPr lang="sk-SK" sz="2800" dirty="0"/>
          </a:p>
        </p:txBody>
      </p:sp>
      <p:sp>
        <p:nvSpPr>
          <p:cNvPr id="4" name="BlokTextu 3"/>
          <p:cNvSpPr txBox="1"/>
          <p:nvPr/>
        </p:nvSpPr>
        <p:spPr>
          <a:xfrm flipH="1">
            <a:off x="547977" y="6217562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Dávid je z </a:t>
            </a:r>
            <a:r>
              <a:rPr lang="sk-SK" sz="2400" dirty="0" err="1" smtClean="0"/>
              <a:t>Jesseho</a:t>
            </a:r>
            <a:r>
              <a:rPr lang="sk-SK" sz="2400" dirty="0" smtClean="0"/>
              <a:t> rodu ...</a:t>
            </a:r>
            <a:endParaRPr lang="sk-SK" sz="2400" dirty="0"/>
          </a:p>
        </p:txBody>
      </p:sp>
      <p:sp>
        <p:nvSpPr>
          <p:cNvPr id="7" name="BlokTextu 6"/>
          <p:cNvSpPr txBox="1"/>
          <p:nvPr/>
        </p:nvSpPr>
        <p:spPr>
          <a:xfrm>
            <a:off x="4531057" y="6217770"/>
            <a:ext cx="4032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Ježiš je z Dávidovho rodu ...</a:t>
            </a:r>
            <a:endParaRPr lang="sk-SK" sz="2400" dirty="0"/>
          </a:p>
        </p:txBody>
      </p:sp>
      <p:cxnSp>
        <p:nvCxnSpPr>
          <p:cNvPr id="11" name="Rovná spojovacia šípka 10"/>
          <p:cNvCxnSpPr/>
          <p:nvPr/>
        </p:nvCxnSpPr>
        <p:spPr>
          <a:xfrm>
            <a:off x="4114800" y="1134495"/>
            <a:ext cx="914400" cy="914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ovná spojovacia šípka 21"/>
          <p:cNvCxnSpPr/>
          <p:nvPr/>
        </p:nvCxnSpPr>
        <p:spPr>
          <a:xfrm flipH="1">
            <a:off x="3194275" y="1134495"/>
            <a:ext cx="679189" cy="4214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899592" y="2060848"/>
            <a:ext cx="69847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800" b="1" dirty="0" smtClean="0"/>
              <a:t>Chcem byť ako suchý peň alebo ako zelená </a:t>
            </a:r>
            <a:r>
              <a:rPr lang="sk-SK" sz="4800" b="1" dirty="0" smtClean="0"/>
              <a:t>ratolesť</a:t>
            </a:r>
            <a:r>
              <a:rPr lang="sk-SK" sz="4800" b="1" dirty="0" smtClean="0"/>
              <a:t>?</a:t>
            </a:r>
            <a:endParaRPr lang="sk-SK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</TotalTime>
  <Words>149</Words>
  <Application>Microsoft Office PowerPoint</Application>
  <PresentationFormat>Prezentácia na obrazovke (4:3)</PresentationFormat>
  <Paragraphs>24</Paragraphs>
  <Slides>9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2" baseType="lpstr">
      <vt:lpstr>Arial</vt:lpstr>
      <vt:lpstr>Calibri</vt:lpstr>
      <vt:lpstr>Motív Office</vt:lpstr>
      <vt:lpstr>Proroci</vt:lpstr>
      <vt:lpstr>Gedeon</vt:lpstr>
      <vt:lpstr>Kto sú to proroci?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proroci</dc:title>
  <dc:creator>Ucitel</dc:creator>
  <cp:lastModifiedBy>MS Vinbarg</cp:lastModifiedBy>
  <cp:revision>18</cp:revision>
  <dcterms:created xsi:type="dcterms:W3CDTF">2016-12-08T11:42:46Z</dcterms:created>
  <dcterms:modified xsi:type="dcterms:W3CDTF">2021-02-01T21:44:36Z</dcterms:modified>
</cp:coreProperties>
</file>