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18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03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37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07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41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070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63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81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668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85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037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978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650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360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689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0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0EA0-5C36-4E51-B289-B47026D55F44}" type="datetimeFigureOut">
              <a:rPr lang="sk-SK" smtClean="0"/>
              <a:t>16. 5. 2022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C6A8BE-9D71-40E5-910C-2245A60AB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74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vektorová grafika, vizitka&#10;&#10;Automaticky generovaný popis">
            <a:extLst>
              <a:ext uri="{FF2B5EF4-FFF2-40B4-BE49-F238E27FC236}">
                <a16:creationId xmlns:a16="http://schemas.microsoft.com/office/drawing/2014/main" xmlns="" id="{C980A39B-57CE-4190-B3AF-A924B47E3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39D61C-EADF-4D02-9AF8-F10ACFEF0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2522"/>
            <a:ext cx="7766936" cy="980661"/>
          </a:xfrm>
        </p:spPr>
        <p:txBody>
          <a:bodyPr/>
          <a:lstStyle/>
          <a:p>
            <a:r>
              <a:rPr lang="sk-SK" sz="6600" b="1" dirty="0">
                <a:solidFill>
                  <a:srgbClr val="FF0000"/>
                </a:solidFill>
                <a:highlight>
                  <a:srgbClr val="FFFF00"/>
                </a:highlight>
              </a:rPr>
              <a:t>Čo je náboženstvo?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BB335F0-E555-497B-A492-471864665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737" y="6244068"/>
            <a:ext cx="7766936" cy="481410"/>
          </a:xfrm>
        </p:spPr>
        <p:txBody>
          <a:bodyPr>
            <a:normAutofit lnSpcReduction="10000"/>
          </a:bodyPr>
          <a:lstStyle/>
          <a:p>
            <a:r>
              <a:rPr lang="sk-SK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</p:spTree>
    <p:extLst>
      <p:ext uri="{BB962C8B-B14F-4D97-AF65-F5344CB8AC3E}">
        <p14:creationId xmlns:p14="http://schemas.microsoft.com/office/powerpoint/2010/main" val="254109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49F7D1-10C0-4F5B-8CD7-7B387952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0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FF0000"/>
                </a:solidFill>
                <a:highlight>
                  <a:srgbClr val="FFFF00"/>
                </a:highlight>
              </a:rPr>
              <a:t>Prvé náboženstvá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27023D0-F073-4A5B-A8D3-0037D9460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9513" y="755859"/>
            <a:ext cx="10084904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Najstaršie ľudské spoločenstvá verili, že ich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riadia hviezdy, Mesiac a Slnko. (teda prírodné sily)</a:t>
            </a:r>
          </a:p>
          <a:p>
            <a:r>
              <a:rPr lang="sk-SK" sz="2200" dirty="0">
                <a:solidFill>
                  <a:schemeClr val="tx1"/>
                </a:solidFill>
              </a:rPr>
              <a:t>Začali veriť v rozličných bohov –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boh Slnka, Boh Mesiaca, boh Vetra.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Ak sa bohovia hnevajú zosielajú na ľudí nešťastia.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Krutá zima, záplavy, neúroda.</a:t>
            </a:r>
          </a:p>
          <a:p>
            <a:r>
              <a:rPr lang="sk-SK" sz="2200" dirty="0">
                <a:solidFill>
                  <a:schemeClr val="tx1"/>
                </a:solidFill>
              </a:rPr>
              <a:t>Preto im prinášali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dary, aby si ich udobrovali.</a:t>
            </a:r>
          </a:p>
        </p:txBody>
      </p:sp>
      <p:pic>
        <p:nvPicPr>
          <p:cNvPr id="5" name="Obrázok 4" descr="Obrázok, na ktorom je hviezda, tmavé, nočná obloha&#10;&#10;Automaticky generovaný popis">
            <a:extLst>
              <a:ext uri="{FF2B5EF4-FFF2-40B4-BE49-F238E27FC236}">
                <a16:creationId xmlns:a16="http://schemas.microsoft.com/office/drawing/2014/main" xmlns="" id="{43A9E2F9-F2F5-4254-AE65-EA8E7660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35667"/>
            <a:ext cx="6096001" cy="4422333"/>
          </a:xfrm>
          <a:prstGeom prst="rect">
            <a:avLst/>
          </a:prstGeom>
        </p:spPr>
      </p:pic>
      <p:pic>
        <p:nvPicPr>
          <p:cNvPr id="7" name="Obrázok 6" descr="Obrázok, na ktorom je strom, vonkajšie, príroda, park&#10;&#10;Automaticky generovaný popis">
            <a:extLst>
              <a:ext uri="{FF2B5EF4-FFF2-40B4-BE49-F238E27FC236}">
                <a16:creationId xmlns:a16="http://schemas.microsoft.com/office/drawing/2014/main" xmlns="" id="{910204B6-A05E-4C1F-A349-45187A8B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82276"/>
            <a:ext cx="6095999" cy="34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9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3FDB68-5415-49C6-8852-367B561A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FF0000"/>
                </a:solidFill>
                <a:highlight>
                  <a:srgbClr val="FFFF00"/>
                </a:highlight>
              </a:rPr>
              <a:t>Mnohobožstvo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1FDF1FA-442C-4ED7-93B7-2EF65891B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6638"/>
            <a:ext cx="8596668" cy="3880773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tx1"/>
                </a:solidFill>
                <a:highlight>
                  <a:srgbClr val="FFFF00"/>
                </a:highlight>
              </a:rPr>
              <a:t>Egypťania, Gréci a Rimania.</a:t>
            </a:r>
          </a:p>
        </p:txBody>
      </p:sp>
      <p:pic>
        <p:nvPicPr>
          <p:cNvPr id="7" name="Obrázok 6" descr="Obrázok, na ktorom je text, socha, rôzne&#10;&#10;Automaticky generovaný popis">
            <a:extLst>
              <a:ext uri="{FF2B5EF4-FFF2-40B4-BE49-F238E27FC236}">
                <a16:creationId xmlns:a16="http://schemas.microsoft.com/office/drawing/2014/main" xmlns="" id="{EFEBD058-1E94-46EB-AD29-C6119E877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038"/>
            <a:ext cx="7150308" cy="5445919"/>
          </a:xfrm>
          <a:prstGeom prst="rect">
            <a:avLst/>
          </a:prstGeom>
        </p:spPr>
      </p:pic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22BE4924-EEEA-4432-BD75-C3D4254F5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50" y="1240150"/>
            <a:ext cx="5617850" cy="56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C95AF1-4061-41F6-92F8-AB583ABD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94" y="156238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0000"/>
                </a:solidFill>
                <a:highlight>
                  <a:srgbClr val="FFFF00"/>
                </a:highlight>
              </a:rPr>
              <a:t>Viera v jediného boha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11A32FC-D69B-4B30-8B16-908045541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1145"/>
            <a:ext cx="8596668" cy="3880773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</a:rPr>
              <a:t>Ľudia postupne začali veriť, že svet stvorila jediná bytosť.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Judaizmus, kresťanstvo a islam.</a:t>
            </a:r>
          </a:p>
          <a:p>
            <a:endParaRPr lang="sk-SK" dirty="0"/>
          </a:p>
        </p:txBody>
      </p:sp>
      <p:pic>
        <p:nvPicPr>
          <p:cNvPr id="5" name="Obrázok 4" descr="Obrázok, na ktorom je text, vonkajšie&#10;&#10;Automaticky generovaný popis">
            <a:extLst>
              <a:ext uri="{FF2B5EF4-FFF2-40B4-BE49-F238E27FC236}">
                <a16:creationId xmlns:a16="http://schemas.microsoft.com/office/drawing/2014/main" xmlns="" id="{3369B15A-5C66-4EF4-AD7D-53BB87892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86" y="1477038"/>
            <a:ext cx="6668613" cy="5380962"/>
          </a:xfrm>
          <a:prstGeom prst="rect">
            <a:avLst/>
          </a:prstGeom>
        </p:spPr>
      </p:pic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000935FC-6DD4-4AA3-BEA8-FAB6C671D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239"/>
            <a:ext cx="6037134" cy="41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1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477F9E-09BA-4DD5-8104-62AEF625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FF0000"/>
                </a:solidFill>
                <a:highlight>
                  <a:srgbClr val="FFFF00"/>
                </a:highlight>
              </a:rPr>
              <a:t>Judaizmus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DC81937-B09B-4487-B1F4-27D478F8C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0400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Je najstarším náboženstvom, ktoré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uznáva jediného Boha.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Vzniklo v starovekom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Izraeli.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Veria, že Boh im zošle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Mesiáša. </a:t>
            </a:r>
          </a:p>
        </p:txBody>
      </p:sp>
      <p:pic>
        <p:nvPicPr>
          <p:cNvPr id="5" name="Obrázok 4" descr="Obrázok, na ktorom je vonkajšie, kamenný&#10;&#10;Automaticky generovaný popis">
            <a:extLst>
              <a:ext uri="{FF2B5EF4-FFF2-40B4-BE49-F238E27FC236}">
                <a16:creationId xmlns:a16="http://schemas.microsoft.com/office/drawing/2014/main" xmlns="" id="{0E0AC86A-2CC2-47AA-B36F-0060E2BE1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28603"/>
            <a:ext cx="9893509" cy="47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6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9131CFFB-55D9-4F25-BC91-292BA7994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1" y="2338466"/>
            <a:ext cx="7907313" cy="51297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AF47DC-6A3B-456E-B0C8-D3FA9A22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078" y="0"/>
            <a:ext cx="6363134" cy="132080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FF0000"/>
                </a:solidFill>
                <a:highlight>
                  <a:srgbClr val="FFFF00"/>
                </a:highlight>
              </a:rPr>
              <a:t>Kresťanstvo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8E784B7-481D-4E7B-9E7F-66C75F4A1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60400"/>
            <a:ext cx="10442713" cy="3880773"/>
          </a:xfrm>
        </p:spPr>
        <p:txBody>
          <a:bodyPr/>
          <a:lstStyle/>
          <a:p>
            <a:r>
              <a:rPr lang="sk-SK" sz="2200" dirty="0">
                <a:solidFill>
                  <a:schemeClr val="tx1"/>
                </a:solidFill>
              </a:rPr>
              <a:t>Pred asi 2000 rokmi začala časť Židov veriť, že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Mesiášom je Ježiš z Nazaretu.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Viera v Krista sa šírila postupne po celom svete.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Nazývame ich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kresťania.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Každý, kto žije podľa božích prikázaní, má nádej aj na život po smrti.</a:t>
            </a:r>
          </a:p>
          <a:p>
            <a:r>
              <a:rPr lang="sk-SK" sz="2200" dirty="0">
                <a:solidFill>
                  <a:schemeClr val="tx1"/>
                </a:solidFill>
              </a:rPr>
              <a:t>10 božích prikázaní má kresťanstvo a judaizmus spoločné.</a:t>
            </a:r>
          </a:p>
          <a:p>
            <a:endParaRPr lang="sk-SK" dirty="0"/>
          </a:p>
        </p:txBody>
      </p:sp>
      <p:pic>
        <p:nvPicPr>
          <p:cNvPr id="7" name="Obrázok 6" descr="Obrázok, na ktorom je text, hora, príroda&#10;&#10;Automaticky generovaný popis">
            <a:extLst>
              <a:ext uri="{FF2B5EF4-FFF2-40B4-BE49-F238E27FC236}">
                <a16:creationId xmlns:a16="http://schemas.microsoft.com/office/drawing/2014/main" xmlns="" id="{F23C3065-44CE-4FEC-B126-68EA7C04C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22" y="2600786"/>
            <a:ext cx="4299678" cy="43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97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E180A2E-C80D-481B-B3AB-630F221A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FF0000"/>
                </a:solidFill>
                <a:highlight>
                  <a:srgbClr val="FFFF00"/>
                </a:highlight>
              </a:rPr>
              <a:t>Islam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15AA0B4-20E3-4183-B5EA-BF20B2296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2120"/>
            <a:ext cx="8596668" cy="3880773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</a:rPr>
              <a:t>Veriaci islamu sú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moslimovia.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Ich prorok sa volá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Mohamed.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Korán – svätá kniha moslimov.</a:t>
            </a:r>
          </a:p>
          <a:p>
            <a:endParaRPr lang="sk-SK" dirty="0"/>
          </a:p>
        </p:txBody>
      </p:sp>
      <p:pic>
        <p:nvPicPr>
          <p:cNvPr id="7" name="Obrázok 6" descr="Obrázok, na ktorom je vonkajšie, obloha, budova&#10;&#10;Automaticky generovaný popis">
            <a:extLst>
              <a:ext uri="{FF2B5EF4-FFF2-40B4-BE49-F238E27FC236}">
                <a16:creationId xmlns:a16="http://schemas.microsoft.com/office/drawing/2014/main" xmlns="" id="{47052F4A-EC9C-4E20-B26B-D416CD9B9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504"/>
            <a:ext cx="6445770" cy="4579495"/>
          </a:xfrm>
          <a:prstGeom prst="rect">
            <a:avLst/>
          </a:prstGeom>
        </p:spPr>
      </p:pic>
      <p:pic>
        <p:nvPicPr>
          <p:cNvPr id="5" name="Obrázok 4" descr="Obrázok, na ktorom je obloha, vonkajšie, doprava, svetlo&#10;&#10;Automaticky generovaný popis">
            <a:extLst>
              <a:ext uri="{FF2B5EF4-FFF2-40B4-BE49-F238E27FC236}">
                <a16:creationId xmlns:a16="http://schemas.microsoft.com/office/drawing/2014/main" xmlns="" id="{DDD574C6-B58E-4303-920D-D3E177B28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52" y="0"/>
            <a:ext cx="83569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2039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195</Words>
  <Application>Microsoft Office PowerPoint</Application>
  <PresentationFormat>Širokouhlá</PresentationFormat>
  <Paragraphs>27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Čo je náboženstvo?</vt:lpstr>
      <vt:lpstr>Prvé náboženstvá</vt:lpstr>
      <vt:lpstr>Mnohobožstvo</vt:lpstr>
      <vt:lpstr>Viera v jediného boha</vt:lpstr>
      <vt:lpstr>Judaizmus</vt:lpstr>
      <vt:lpstr>Kresťanstvo</vt:lpstr>
      <vt:lpstr>Islam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je náboženstvo?</dc:title>
  <dc:creator>Tomáš Takáč</dc:creator>
  <cp:lastModifiedBy>MS Vinbarg</cp:lastModifiedBy>
  <cp:revision>6</cp:revision>
  <dcterms:created xsi:type="dcterms:W3CDTF">2020-12-10T07:07:54Z</dcterms:created>
  <dcterms:modified xsi:type="dcterms:W3CDTF">2022-05-16T06:51:00Z</dcterms:modified>
</cp:coreProperties>
</file>