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CC18B-9091-499F-ABEB-5FA4DFFB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11150AA-848F-4BCF-A249-3A43A1FA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725E-0551-49E2-B44B-15B723360F7F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993C033-48EC-43E9-BBDC-4036E08E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31A97A9-724D-440C-9A0B-4400019E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F148-31B8-4775-8E92-526DD52F73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932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BC946DA-9585-4965-B467-226CE35F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6AC5AD95-B113-4CFD-B415-2023A230E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498FD5-7BCC-41E6-9437-4916FDDCD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725E-0551-49E2-B44B-15B723360F7F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A1A9EC-1674-4B4F-88AF-8AB07C1E2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6592FD-4DC4-4922-A313-E4DD0E188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BF148-31B8-4775-8E92-526DD52F73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701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0890CBE-5132-4764-BDB0-10230D5D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sz="2000" b="1" dirty="0">
              <a:solidFill>
                <a:srgbClr val="0066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27502D8-50E7-4502-8A37-2A68064A85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38673"/>
      </p:ext>
    </p:extLst>
  </p:cSld>
  <p:clrMapOvr>
    <a:masterClrMapping/>
  </p:clrMapOvr>
  <p:transition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EB3D47C-2E01-4D1D-99B1-4492AAD3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9451F8B-5E99-4268-AB0D-08B04B71C9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4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F58BCEE-26FC-48E6-A447-80E98A83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>
                <a:solidFill>
                  <a:srgbClr val="006600"/>
                </a:solidFill>
              </a:rPr>
              <a:t>Mikroorganizmy</a:t>
            </a:r>
            <a:endParaRPr lang="sk-SK" dirty="0">
              <a:solidFill>
                <a:srgbClr val="006600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C781C30-62E2-433B-93D9-250FEED889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87464"/>
      </p:ext>
    </p:extLst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893D588-3B23-4B59-BE84-311B6076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>
                <a:solidFill>
                  <a:srgbClr val="006600"/>
                </a:solidFill>
              </a:rPr>
              <a:t>Drobnozrnko</a:t>
            </a:r>
            <a:endParaRPr lang="sk-SK" dirty="0">
              <a:solidFill>
                <a:srgbClr val="006600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F4534B9-6F7F-49F4-AE4E-9EAC2882A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34597"/>
      </p:ext>
    </p:extLst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90398B9-EE7E-4111-8A5B-F40191E3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>
                <a:solidFill>
                  <a:srgbClr val="006600"/>
                </a:solidFill>
              </a:rPr>
              <a:t>Machy</a:t>
            </a:r>
            <a:endParaRPr lang="sk-SK" dirty="0">
              <a:solidFill>
                <a:srgbClr val="006600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5232010-65E8-4E7F-A663-2B8FB65961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4013"/>
      </p:ext>
    </p:extLst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6F7A034-0001-494F-B396-0946E878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F9428F8-2A00-4C43-A12F-263480048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65828"/>
      </p:ext>
    </p:extLst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FA56CD2-3B3F-4A2F-9740-165B4C44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>
                <a:solidFill>
                  <a:srgbClr val="006600"/>
                </a:solidFill>
              </a:rPr>
              <a:t>Machy</a:t>
            </a:r>
            <a:endParaRPr lang="sk-SK" dirty="0">
              <a:solidFill>
                <a:srgbClr val="006600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28BD9B5-E5A9-4B57-A903-F51A49E7CC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8FC5D30-3C96-49DE-B200-F1635FA8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>
                <a:solidFill>
                  <a:srgbClr val="006600"/>
                </a:solidFill>
              </a:rPr>
              <a:t>Bielomach sivý</a:t>
            </a:r>
            <a:endParaRPr lang="sk-SK" dirty="0">
              <a:solidFill>
                <a:srgbClr val="006600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AC55F4F-7086-4695-8D34-FCC1EFC5C4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9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1B1ECA65-6F7E-4512-9620-D3496CEB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i="1">
                <a:solidFill>
                  <a:srgbClr val="006600"/>
                </a:solidFill>
                <a:latin typeface="Comic Sans MS" pitchFamily="66" charset="0"/>
              </a:rPr>
              <a:t>Paprade</a:t>
            </a:r>
            <a:endParaRPr lang="sk-SK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DD87001-27F0-4FFA-87CD-AE86226BC6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2499"/>
      </p:ext>
    </p:extLst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2905330-50DB-41BF-A6F1-2DA539DF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>
                <a:solidFill>
                  <a:srgbClr val="006600"/>
                </a:solidFill>
                <a:latin typeface="Comic Sans MS" pitchFamily="66" charset="0"/>
              </a:rPr>
              <a:t>Prasličky</a:t>
            </a:r>
            <a:endParaRPr lang="sk-SK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5FCBB6E-BE21-4303-82B8-217A1CF718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31768"/>
      </p:ext>
    </p:extLst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Prezentácia na obrazovke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Motív balíka Office</vt:lpstr>
      <vt:lpstr>Prezentácia programu PowerPoint</vt:lpstr>
      <vt:lpstr>Mikroorganizmy</vt:lpstr>
      <vt:lpstr>Drobnozrnko</vt:lpstr>
      <vt:lpstr>Machy</vt:lpstr>
      <vt:lpstr>Prezentácia programu PowerPoint</vt:lpstr>
      <vt:lpstr>Machy</vt:lpstr>
      <vt:lpstr>Bielomach sivý</vt:lpstr>
      <vt:lpstr>Paprade</vt:lpstr>
      <vt:lpstr>Prasličky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Ucitel</dc:creator>
  <cp:lastModifiedBy>Ucitel</cp:lastModifiedBy>
  <cp:revision>1</cp:revision>
  <dcterms:created xsi:type="dcterms:W3CDTF">2020-10-19T10:21:16Z</dcterms:created>
  <dcterms:modified xsi:type="dcterms:W3CDTF">2020-10-20T12:45:20Z</dcterms:modified>
</cp:coreProperties>
</file>