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27834A-7C90-4F0C-A192-39A9A810A134}" type="datetimeFigureOut">
              <a:rPr lang="sk-SK" smtClean="0"/>
              <a:pPr/>
              <a:t>7. 1. 2014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69B4479-2596-4901-81CA-9DEB7B861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Staroveké Grécko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Mykénska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civilizácia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2097914" cy="2119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4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sk-SK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Mykénska</a:t>
            </a:r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civilizácia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5040560" cy="4581470"/>
          </a:xfrm>
        </p:spPr>
      </p:pic>
      <p:sp>
        <p:nvSpPr>
          <p:cNvPr id="8" name="BlokTextu 7"/>
          <p:cNvSpPr txBox="1"/>
          <p:nvPr/>
        </p:nvSpPr>
        <p:spPr>
          <a:xfrm>
            <a:off x="467544" y="191683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Mykény</a:t>
            </a:r>
            <a:endParaRPr lang="sk-SK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2051720" y="2420888"/>
            <a:ext cx="2016224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36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Achájci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z hlavných starogréckych kmeňov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územie dnešného Grécka začali prenikať okolo roku </a:t>
            </a:r>
            <a:r>
              <a:rPr lang="sk-SK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pred Kr.</a:t>
            </a:r>
            <a:endParaRPr lang="sk-SK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stali sa tvorcami </a:t>
            </a:r>
            <a:r>
              <a:rPr lang="sk-SK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mykénskej</a:t>
            </a:r>
            <a:r>
              <a:rPr lang="sk-SK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civilizácie</a:t>
            </a:r>
            <a:endParaRPr lang="sk-SK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4365104"/>
            <a:ext cx="3096344" cy="20530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BlokTextu 4"/>
          <p:cNvSpPr txBox="1"/>
          <p:nvPr/>
        </p:nvSpPr>
        <p:spPr>
          <a:xfrm>
            <a:off x="6228184" y="649236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Mestské múry v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Mykénach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1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okolo roku 1450 pred Kr.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zemetrasenie na Kréte</a:t>
            </a:r>
          </a:p>
          <a:p>
            <a:pPr>
              <a:lnSpc>
                <a:spcPct val="150000"/>
              </a:lnSpc>
            </a:pPr>
            <a:endParaRPr lang="sk-SK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situáciu využívajú </a:t>
            </a:r>
            <a:r>
              <a:rPr lang="sk-SK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Mykénčania</a:t>
            </a:r>
            <a:endParaRPr lang="sk-SK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sk-SK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Mykénčania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zaútočili na Krétu, a tak sa oslobodili spod minojskej nadvlády.</a:t>
            </a:r>
            <a:endParaRPr lang="sk-SK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ípka ohnutá nahor 3"/>
          <p:cNvSpPr/>
          <p:nvPr/>
        </p:nvSpPr>
        <p:spPr>
          <a:xfrm rot="5400000">
            <a:off x="2278985" y="2859132"/>
            <a:ext cx="576064" cy="648072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059832" y="313607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spôsobilo oslabenie krajiny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6135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676" y="692696"/>
            <a:ext cx="8229600" cy="1066800"/>
          </a:xfrm>
        </p:spPr>
        <p:txBody>
          <a:bodyPr/>
          <a:lstStyle/>
          <a:p>
            <a:pPr algn="ctr"/>
            <a:r>
              <a:rPr lang="sk-SK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Mykénska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civilizácia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k-SK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Mykénčania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Grécku založili množstvo mestských štátov.</a:t>
            </a:r>
            <a:endParaRPr lang="sk-SK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58" y="2348880"/>
            <a:ext cx="4752528" cy="4242551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774262" y="456730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283968" y="4503683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061417" y="427387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6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sk-SK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Mykénska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civilizácia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085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mestá vystavali z mohutných kamenných kvádrov označovaných ako </a:t>
            </a:r>
            <a:r>
              <a:rPr lang="sk-SK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kyklopské murivo</a:t>
            </a:r>
            <a:endParaRPr lang="sk-SK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6897"/>
            <a:ext cx="3394172" cy="314096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716016" y="3861048"/>
            <a:ext cx="3816424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Panovníci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Achájcov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žili v nádherných palácoch, v ktorých mali svoje komnaty, dielne a úrady.</a:t>
            </a:r>
            <a:endParaRPr lang="sk-SK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1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sk-SK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Achájci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ich živote nám hovoria báje a povesti, v ktorých vystupuje množstvo gréckych hrdinov</a:t>
            </a:r>
          </a:p>
          <a:p>
            <a:pPr marL="109728" indent="0">
              <a:lnSpc>
                <a:spcPct val="150000"/>
              </a:lnSpc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58070"/>
            <a:ext cx="3456384" cy="249121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46675"/>
            <a:ext cx="2484345" cy="302828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835696" y="602128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Herakles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604074" y="643698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Perseus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7634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pozornosť!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161441" cy="2942022"/>
          </a:xfrm>
        </p:spPr>
      </p:pic>
    </p:spTree>
    <p:extLst>
      <p:ext uri="{BB962C8B-B14F-4D97-AF65-F5344CB8AC3E}">
        <p14:creationId xmlns="" xmlns:p14="http://schemas.microsoft.com/office/powerpoint/2010/main" val="20456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</TotalTime>
  <Words>123</Words>
  <Application>Microsoft Office PowerPoint</Application>
  <PresentationFormat>Prezentácia na obrazovke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Industriálne</vt:lpstr>
      <vt:lpstr>Staroveké Grécko</vt:lpstr>
      <vt:lpstr>Mykénska civilizácia</vt:lpstr>
      <vt:lpstr>Achájci</vt:lpstr>
      <vt:lpstr>okolo roku 1450 pred Kr.</vt:lpstr>
      <vt:lpstr>Mykénska civilizácia</vt:lpstr>
      <vt:lpstr>Mykénska civilizácia</vt:lpstr>
      <vt:lpstr>Achájci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Staroveké Grécko</dc:title>
  <dc:creator>Arg0</dc:creator>
  <cp:lastModifiedBy>jarka</cp:lastModifiedBy>
  <cp:revision>12</cp:revision>
  <dcterms:created xsi:type="dcterms:W3CDTF">2013-11-13T18:42:28Z</dcterms:created>
  <dcterms:modified xsi:type="dcterms:W3CDTF">2014-01-06T23:12:13Z</dcterms:modified>
</cp:coreProperties>
</file>