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F2B04BBE-08DE-4C85-91BE-7F3433930180}">
          <p14:sldIdLst>
            <p14:sldId id="256"/>
          </p14:sldIdLst>
        </p14:section>
        <p14:section name="Sekcia bez názvu" id="{1706C824-5077-440B-8B39-E1A79A91526D}">
          <p14:sldIdLst/>
        </p14:section>
        <p14:section name="Sekcia bez názvu" id="{CF3C38B7-D6DF-413B-B3F6-B47BC1C60A38}">
          <p14:sldIdLst>
            <p14:sldId id="258"/>
            <p14:sldId id="259"/>
            <p14:sldId id="260"/>
            <p14:sldId id="257"/>
            <p14:sldId id="261"/>
            <p14:sldId id="263"/>
            <p14:sldId id="262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7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5532B-64C6-43AF-921D-DD1F1FFA8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Jednotky, desiatky, stovky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CD3E0E-050B-4B4D-A1C8-C77AAF4E6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8230" y="4658111"/>
            <a:ext cx="8915399" cy="1126283"/>
          </a:xfrm>
        </p:spPr>
        <p:txBody>
          <a:bodyPr/>
          <a:lstStyle/>
          <a:p>
            <a:pPr algn="ctr"/>
            <a:r>
              <a:rPr lang="sk-SK" dirty="0"/>
              <a:t>pre Mateja, Jakuba, Mirku, Matúša a Denisa</a:t>
            </a:r>
          </a:p>
        </p:txBody>
      </p:sp>
      <p:sp>
        <p:nvSpPr>
          <p:cNvPr id="4" name="Kocka 3">
            <a:extLst>
              <a:ext uri="{FF2B5EF4-FFF2-40B4-BE49-F238E27FC236}">
                <a16:creationId xmlns:a16="http://schemas.microsoft.com/office/drawing/2014/main" id="{4F897FD5-94EF-4894-904F-CF68BC739F48}"/>
              </a:ext>
            </a:extLst>
          </p:cNvPr>
          <p:cNvSpPr/>
          <p:nvPr/>
        </p:nvSpPr>
        <p:spPr>
          <a:xfrm>
            <a:off x="3231754" y="5521158"/>
            <a:ext cx="568036" cy="526473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83B0C39-1721-452D-9F8E-69A024D5DFA7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 rot="2501115">
            <a:off x="4221757" y="-198565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Kocka 5">
            <a:extLst>
              <a:ext uri="{FF2B5EF4-FFF2-40B4-BE49-F238E27FC236}">
                <a16:creationId xmlns:a16="http://schemas.microsoft.com/office/drawing/2014/main" id="{ECD34E12-0479-4C58-B3DE-F870B548BF7A}"/>
              </a:ext>
            </a:extLst>
          </p:cNvPr>
          <p:cNvSpPr/>
          <p:nvPr/>
        </p:nvSpPr>
        <p:spPr>
          <a:xfrm>
            <a:off x="6096000" y="2045689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170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03AEF7C4-5BEE-473E-ABBE-92236ADE84EA}"/>
              </a:ext>
            </a:extLst>
          </p:cNvPr>
          <p:cNvSpPr txBox="1"/>
          <p:nvPr/>
        </p:nvSpPr>
        <p:spPr>
          <a:xfrm>
            <a:off x="2535382" y="831273"/>
            <a:ext cx="649408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Napíš mi, ako sa ti to dnes páčilo?</a:t>
            </a: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Zober si štvorčekový papier a skús </a:t>
            </a:r>
            <a:r>
              <a:rPr lang="sk-SK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nakresliť </a:t>
            </a:r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príklady:</a:t>
            </a: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k-S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k-SK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sk-S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k-SK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 a ešte 2 príklady sám</a:t>
            </a:r>
          </a:p>
          <a:p>
            <a:r>
              <a:rPr lang="sk-SK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k-S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k-SK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k-SK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endParaRPr lang="sk-S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AHOJ   Ľuba</a:t>
            </a:r>
          </a:p>
        </p:txBody>
      </p:sp>
    </p:spTree>
    <p:extLst>
      <p:ext uri="{BB962C8B-B14F-4D97-AF65-F5344CB8AC3E}">
        <p14:creationId xmlns:p14="http://schemas.microsoft.com/office/powerpoint/2010/main" val="373362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796E8E5B-92C5-4A10-BF3C-26E02DCEF0D4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3141103" y="1943136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Kocka 2">
            <a:extLst>
              <a:ext uri="{FF2B5EF4-FFF2-40B4-BE49-F238E27FC236}">
                <a16:creationId xmlns:a16="http://schemas.microsoft.com/office/drawing/2014/main" id="{8CC2B0BD-4A6A-437C-997F-8AD06F3024D1}"/>
              </a:ext>
            </a:extLst>
          </p:cNvPr>
          <p:cNvSpPr/>
          <p:nvPr/>
        </p:nvSpPr>
        <p:spPr>
          <a:xfrm>
            <a:off x="1818591" y="5737288"/>
            <a:ext cx="568036" cy="526473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C087F13-74B8-4030-97B9-3BB0E29F9147}"/>
              </a:ext>
            </a:extLst>
          </p:cNvPr>
          <p:cNvSpPr txBox="1"/>
          <p:nvPr/>
        </p:nvSpPr>
        <p:spPr>
          <a:xfrm>
            <a:off x="954067" y="0"/>
            <a:ext cx="4681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PAMÄTÁTE SI?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E12BA169-F82F-46E2-B7D3-E7265110C249}"/>
              </a:ext>
            </a:extLst>
          </p:cNvPr>
          <p:cNvSpPr txBox="1"/>
          <p:nvPr/>
        </p:nvSpPr>
        <p:spPr>
          <a:xfrm>
            <a:off x="4871258" y="1679171"/>
            <a:ext cx="71876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JE NÁS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 A VOLÁME SA </a:t>
            </a:r>
            <a:r>
              <a:rPr lang="sk-SK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ESIATKY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05EDC526-618D-4797-926E-24BC37B370A3}"/>
              </a:ext>
            </a:extLst>
          </p:cNvPr>
          <p:cNvSpPr txBox="1"/>
          <p:nvPr/>
        </p:nvSpPr>
        <p:spPr>
          <a:xfrm>
            <a:off x="4871258" y="2836220"/>
            <a:ext cx="4151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MY SME </a:t>
            </a:r>
            <a:r>
              <a:rPr lang="sk-SK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EDNOTKY</a:t>
            </a:r>
          </a:p>
        </p:txBody>
      </p:sp>
      <p:sp>
        <p:nvSpPr>
          <p:cNvPr id="7" name="Kocka 6">
            <a:extLst>
              <a:ext uri="{FF2B5EF4-FFF2-40B4-BE49-F238E27FC236}">
                <a16:creationId xmlns:a16="http://schemas.microsoft.com/office/drawing/2014/main" id="{391A03B6-D27C-4FA9-BC71-37ECAD225367}"/>
              </a:ext>
            </a:extLst>
          </p:cNvPr>
          <p:cNvSpPr/>
          <p:nvPr/>
        </p:nvSpPr>
        <p:spPr>
          <a:xfrm>
            <a:off x="1229614" y="4858910"/>
            <a:ext cx="568036" cy="526473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89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03F8385F-5170-449C-85CF-F50D0AD7F7B4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266875" y="1932740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86032017-0DCF-4E16-9CC6-A01465348E7B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1028733" y="1963914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3DBE160-4DA5-46FB-959A-31BF7690C9DC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1748702" y="1922349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9228D4D9-5FA2-4A25-AA87-F8AC4799DD7B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2425563" y="1932741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95C6CA15-6505-4DED-935E-8FC33A3BCCFE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3176946" y="1922349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FCD1E96A-531D-4857-BBDF-67784BE9DC63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3865502" y="1911957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C7743C1E-BC30-4026-B2F4-41C76C27FC2C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4650008" y="1901565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BA80A1A2-A7C3-4C85-83FD-1E4DDCCCCF9A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5384793" y="1891020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0AA40C14-EAE0-4180-A547-751B274DBBB2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6073992" y="1880475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6969AB7C-BF48-4908-8BB1-1BE149DE6B36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6727218" y="1869930"/>
            <a:ext cx="779296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BlokTextu 12">
            <a:extLst>
              <a:ext uri="{FF2B5EF4-FFF2-40B4-BE49-F238E27FC236}">
                <a16:creationId xmlns:a16="http://schemas.microsoft.com/office/drawing/2014/main" id="{C3E879B3-365E-417F-B5C9-ED8DE0A3331F}"/>
              </a:ext>
            </a:extLst>
          </p:cNvPr>
          <p:cNvSpPr txBox="1"/>
          <p:nvPr/>
        </p:nvSpPr>
        <p:spPr>
          <a:xfrm>
            <a:off x="280579" y="643323"/>
            <a:ext cx="910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Obdĺžnik 15">
            <a:extLst>
              <a:ext uri="{FF2B5EF4-FFF2-40B4-BE49-F238E27FC236}">
                <a16:creationId xmlns:a16="http://schemas.microsoft.com/office/drawing/2014/main" id="{DA95C58F-CFCE-4C46-B573-0DE0224CA340}"/>
              </a:ext>
            </a:extLst>
          </p:cNvPr>
          <p:cNvSpPr/>
          <p:nvPr/>
        </p:nvSpPr>
        <p:spPr>
          <a:xfrm>
            <a:off x="1012907" y="1295748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7" name="Obdĺžnik 16">
            <a:extLst>
              <a:ext uri="{FF2B5EF4-FFF2-40B4-BE49-F238E27FC236}">
                <a16:creationId xmlns:a16="http://schemas.microsoft.com/office/drawing/2014/main" id="{297C9844-DE5F-4C71-A7AC-6957FEFF850F}"/>
              </a:ext>
            </a:extLst>
          </p:cNvPr>
          <p:cNvSpPr/>
          <p:nvPr/>
        </p:nvSpPr>
        <p:spPr>
          <a:xfrm>
            <a:off x="1705154" y="670797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18" name="Obdĺžnik 17">
            <a:extLst>
              <a:ext uri="{FF2B5EF4-FFF2-40B4-BE49-F238E27FC236}">
                <a16:creationId xmlns:a16="http://schemas.microsoft.com/office/drawing/2014/main" id="{16EF2118-080A-4D72-B68D-61267A376692}"/>
              </a:ext>
            </a:extLst>
          </p:cNvPr>
          <p:cNvSpPr/>
          <p:nvPr/>
        </p:nvSpPr>
        <p:spPr>
          <a:xfrm>
            <a:off x="2409864" y="1291377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9" name="Obdĺžnik 18">
            <a:extLst>
              <a:ext uri="{FF2B5EF4-FFF2-40B4-BE49-F238E27FC236}">
                <a16:creationId xmlns:a16="http://schemas.microsoft.com/office/drawing/2014/main" id="{77155971-91BC-4D6E-883F-34C91E42E8F3}"/>
              </a:ext>
            </a:extLst>
          </p:cNvPr>
          <p:cNvSpPr/>
          <p:nvPr/>
        </p:nvSpPr>
        <p:spPr>
          <a:xfrm flipH="1">
            <a:off x="3205900" y="596367"/>
            <a:ext cx="910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0" name="Obdĺžnik 19">
            <a:extLst>
              <a:ext uri="{FF2B5EF4-FFF2-40B4-BE49-F238E27FC236}">
                <a16:creationId xmlns:a16="http://schemas.microsoft.com/office/drawing/2014/main" id="{942D6DF7-A032-4FCF-AD69-8E5F163D2899}"/>
              </a:ext>
            </a:extLst>
          </p:cNvPr>
          <p:cNvSpPr/>
          <p:nvPr/>
        </p:nvSpPr>
        <p:spPr>
          <a:xfrm>
            <a:off x="3890199" y="1314852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1" name="Obdĺžnik 20">
            <a:extLst>
              <a:ext uri="{FF2B5EF4-FFF2-40B4-BE49-F238E27FC236}">
                <a16:creationId xmlns:a16="http://schemas.microsoft.com/office/drawing/2014/main" id="{F1855C90-7F8E-4831-94C6-ACF5972EF2D3}"/>
              </a:ext>
            </a:extLst>
          </p:cNvPr>
          <p:cNvSpPr/>
          <p:nvPr/>
        </p:nvSpPr>
        <p:spPr>
          <a:xfrm>
            <a:off x="4587346" y="670796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2" name="Obdĺžnik 21">
            <a:extLst>
              <a:ext uri="{FF2B5EF4-FFF2-40B4-BE49-F238E27FC236}">
                <a16:creationId xmlns:a16="http://schemas.microsoft.com/office/drawing/2014/main" id="{9AA464AD-CE68-4603-8DF5-DDBF7D741191}"/>
              </a:ext>
            </a:extLst>
          </p:cNvPr>
          <p:cNvSpPr/>
          <p:nvPr/>
        </p:nvSpPr>
        <p:spPr>
          <a:xfrm>
            <a:off x="5347155" y="1295748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3" name="Obdĺžnik 22">
            <a:extLst>
              <a:ext uri="{FF2B5EF4-FFF2-40B4-BE49-F238E27FC236}">
                <a16:creationId xmlns:a16="http://schemas.microsoft.com/office/drawing/2014/main" id="{E89D3C2D-6849-4B40-9153-4A8D48C0E0A6}"/>
              </a:ext>
            </a:extLst>
          </p:cNvPr>
          <p:cNvSpPr/>
          <p:nvPr/>
        </p:nvSpPr>
        <p:spPr>
          <a:xfrm>
            <a:off x="6069789" y="579927"/>
            <a:ext cx="8663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4" name="Obdĺžnik 23">
            <a:extLst>
              <a:ext uri="{FF2B5EF4-FFF2-40B4-BE49-F238E27FC236}">
                <a16:creationId xmlns:a16="http://schemas.microsoft.com/office/drawing/2014/main" id="{8E1F0D01-C65D-489C-B3A1-7A49BEBC4B3E}"/>
              </a:ext>
            </a:extLst>
          </p:cNvPr>
          <p:cNvSpPr/>
          <p:nvPr/>
        </p:nvSpPr>
        <p:spPr>
          <a:xfrm>
            <a:off x="6898874" y="1230386"/>
            <a:ext cx="12676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3D3916BA-011F-4D31-8B2F-80AF1A049F99}"/>
              </a:ext>
            </a:extLst>
          </p:cNvPr>
          <p:cNvSpPr txBox="1"/>
          <p:nvPr/>
        </p:nvSpPr>
        <p:spPr>
          <a:xfrm>
            <a:off x="7732246" y="2084293"/>
            <a:ext cx="419287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JE NÁS </a:t>
            </a:r>
          </a:p>
          <a:p>
            <a:r>
              <a:rPr lang="sk-SK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ESIATOK</a:t>
            </a:r>
          </a:p>
          <a:p>
            <a:endParaRPr lang="sk-SK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A14C558F-0400-49BE-B6BC-4738DD9B3F66}"/>
              </a:ext>
            </a:extLst>
          </p:cNvPr>
          <p:cNvSpPr txBox="1"/>
          <p:nvPr/>
        </p:nvSpPr>
        <p:spPr>
          <a:xfrm>
            <a:off x="354900" y="6258239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1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E3BC14AD-7F56-481F-A6C6-223E6071A66E}"/>
              </a:ext>
            </a:extLst>
          </p:cNvPr>
          <p:cNvSpPr txBox="1"/>
          <p:nvPr/>
        </p:nvSpPr>
        <p:spPr>
          <a:xfrm>
            <a:off x="1226674" y="6267757"/>
            <a:ext cx="34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2</a:t>
            </a: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C10F0635-1D92-47D4-8F1A-A3625753B173}"/>
              </a:ext>
            </a:extLst>
          </p:cNvPr>
          <p:cNvSpPr txBox="1"/>
          <p:nvPr/>
        </p:nvSpPr>
        <p:spPr>
          <a:xfrm>
            <a:off x="1906065" y="6267757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3</a:t>
            </a:r>
          </a:p>
        </p:txBody>
      </p:sp>
      <p:sp>
        <p:nvSpPr>
          <p:cNvPr id="29" name="BlokTextu 28">
            <a:extLst>
              <a:ext uri="{FF2B5EF4-FFF2-40B4-BE49-F238E27FC236}">
                <a16:creationId xmlns:a16="http://schemas.microsoft.com/office/drawing/2014/main" id="{3468D95F-342F-4FAF-92C6-FF20AF58E4D1}"/>
              </a:ext>
            </a:extLst>
          </p:cNvPr>
          <p:cNvSpPr txBox="1"/>
          <p:nvPr/>
        </p:nvSpPr>
        <p:spPr>
          <a:xfrm>
            <a:off x="2599395" y="6267757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4</a:t>
            </a:r>
          </a:p>
        </p:txBody>
      </p:sp>
      <p:sp>
        <p:nvSpPr>
          <p:cNvPr id="30" name="BlokTextu 29">
            <a:extLst>
              <a:ext uri="{FF2B5EF4-FFF2-40B4-BE49-F238E27FC236}">
                <a16:creationId xmlns:a16="http://schemas.microsoft.com/office/drawing/2014/main" id="{6722DC3E-D331-4127-8A21-6D275E879E35}"/>
              </a:ext>
            </a:extLst>
          </p:cNvPr>
          <p:cNvSpPr txBox="1"/>
          <p:nvPr/>
        </p:nvSpPr>
        <p:spPr>
          <a:xfrm flipH="1">
            <a:off x="3385173" y="6267757"/>
            <a:ext cx="312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5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1747F30D-06AD-43E6-B60D-791ABDB97503}"/>
              </a:ext>
            </a:extLst>
          </p:cNvPr>
          <p:cNvSpPr txBox="1"/>
          <p:nvPr/>
        </p:nvSpPr>
        <p:spPr>
          <a:xfrm>
            <a:off x="4081358" y="6258239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6</a:t>
            </a: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C76293B6-BFB2-4F27-9404-3E5341FCBD67}"/>
              </a:ext>
            </a:extLst>
          </p:cNvPr>
          <p:cNvSpPr txBox="1"/>
          <p:nvPr/>
        </p:nvSpPr>
        <p:spPr>
          <a:xfrm>
            <a:off x="4897688" y="6258239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7</a:t>
            </a:r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301BA992-DFAF-4024-AB33-ED2E76128122}"/>
              </a:ext>
            </a:extLst>
          </p:cNvPr>
          <p:cNvSpPr txBox="1"/>
          <p:nvPr/>
        </p:nvSpPr>
        <p:spPr>
          <a:xfrm>
            <a:off x="5625891" y="6236583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8</a:t>
            </a:r>
          </a:p>
        </p:txBody>
      </p:sp>
      <p:sp>
        <p:nvSpPr>
          <p:cNvPr id="34" name="BlokTextu 33">
            <a:extLst>
              <a:ext uri="{FF2B5EF4-FFF2-40B4-BE49-F238E27FC236}">
                <a16:creationId xmlns:a16="http://schemas.microsoft.com/office/drawing/2014/main" id="{6D250087-DE99-4267-8E3C-936C25EA7AD1}"/>
              </a:ext>
            </a:extLst>
          </p:cNvPr>
          <p:cNvSpPr txBox="1"/>
          <p:nvPr/>
        </p:nvSpPr>
        <p:spPr>
          <a:xfrm>
            <a:off x="6335476" y="6205408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9</a:t>
            </a:r>
          </a:p>
        </p:txBody>
      </p:sp>
      <p:sp>
        <p:nvSpPr>
          <p:cNvPr id="35" name="BlokTextu 34">
            <a:extLst>
              <a:ext uri="{FF2B5EF4-FFF2-40B4-BE49-F238E27FC236}">
                <a16:creationId xmlns:a16="http://schemas.microsoft.com/office/drawing/2014/main" id="{3A1727E7-1F85-4326-BD24-6197010EB9BA}"/>
              </a:ext>
            </a:extLst>
          </p:cNvPr>
          <p:cNvSpPr txBox="1"/>
          <p:nvPr/>
        </p:nvSpPr>
        <p:spPr>
          <a:xfrm>
            <a:off x="6918858" y="6184318"/>
            <a:ext cx="4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0940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2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>
            <a:extLst>
              <a:ext uri="{FF2B5EF4-FFF2-40B4-BE49-F238E27FC236}">
                <a16:creationId xmlns:a16="http://schemas.microsoft.com/office/drawing/2014/main" id="{0B5773AC-74A5-4884-803A-E70A65DB2126}"/>
              </a:ext>
            </a:extLst>
          </p:cNvPr>
          <p:cNvPicPr/>
          <p:nvPr/>
        </p:nvPicPr>
        <p:blipFill rotWithShape="1">
          <a:blip r:embed="rId2"/>
          <a:srcRect l="2480" t="28524" r="38988" b="6489"/>
          <a:stretch/>
        </p:blipFill>
        <p:spPr bwMode="auto">
          <a:xfrm>
            <a:off x="802351" y="2926080"/>
            <a:ext cx="3852775" cy="3101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Kocka 2">
            <a:extLst>
              <a:ext uri="{FF2B5EF4-FFF2-40B4-BE49-F238E27FC236}">
                <a16:creationId xmlns:a16="http://schemas.microsoft.com/office/drawing/2014/main" id="{EBC9FB34-85BF-4E11-9AF2-D2AF5DE4F7E2}"/>
              </a:ext>
            </a:extLst>
          </p:cNvPr>
          <p:cNvSpPr/>
          <p:nvPr/>
        </p:nvSpPr>
        <p:spPr>
          <a:xfrm>
            <a:off x="5303866" y="4721629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705841B-B9DE-43BB-86E2-98257344984F}"/>
              </a:ext>
            </a:extLst>
          </p:cNvPr>
          <p:cNvPicPr/>
          <p:nvPr/>
        </p:nvPicPr>
        <p:blipFill rotWithShape="1">
          <a:blip r:embed="rId3"/>
          <a:srcRect l="25298" t="34111" r="68254"/>
          <a:stretch/>
        </p:blipFill>
        <p:spPr bwMode="auto">
          <a:xfrm rot="5400000">
            <a:off x="7110844" y="3518841"/>
            <a:ext cx="544051" cy="44885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327E2554-D1BC-474B-AAE8-37632469C961}"/>
              </a:ext>
            </a:extLst>
          </p:cNvPr>
          <p:cNvSpPr txBox="1"/>
          <p:nvPr/>
        </p:nvSpPr>
        <p:spPr>
          <a:xfrm>
            <a:off x="874372" y="0"/>
            <a:ext cx="85284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KEĎ SA POCHYTÁME ZA RUKY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7A87E43C-432E-4EC6-8996-6FF526F8A3C9}"/>
              </a:ext>
            </a:extLst>
          </p:cNvPr>
          <p:cNvSpPr txBox="1"/>
          <p:nvPr/>
        </p:nvSpPr>
        <p:spPr>
          <a:xfrm>
            <a:off x="6096000" y="1810287"/>
            <a:ext cx="597503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 VOLÁM SA    </a:t>
            </a:r>
            <a:r>
              <a:rPr lang="sk-SK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r>
              <a:rPr lang="sk-SK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</a:t>
            </a:r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esiatok = </a:t>
            </a:r>
            <a:r>
              <a:rPr lang="sk-SK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STOVKA</a:t>
            </a:r>
          </a:p>
        </p:txBody>
      </p:sp>
    </p:spTree>
    <p:extLst>
      <p:ext uri="{BB962C8B-B14F-4D97-AF65-F5344CB8AC3E}">
        <p14:creationId xmlns:p14="http://schemas.microsoft.com/office/powerpoint/2010/main" val="113810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ocka 18">
            <a:extLst>
              <a:ext uri="{FF2B5EF4-FFF2-40B4-BE49-F238E27FC236}">
                <a16:creationId xmlns:a16="http://schemas.microsoft.com/office/drawing/2014/main" id="{2739B62E-5ABA-480B-AAE1-119F2F23A968}"/>
              </a:ext>
            </a:extLst>
          </p:cNvPr>
          <p:cNvSpPr/>
          <p:nvPr/>
        </p:nvSpPr>
        <p:spPr>
          <a:xfrm>
            <a:off x="5303866" y="4721629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Kocka 19">
            <a:extLst>
              <a:ext uri="{FF2B5EF4-FFF2-40B4-BE49-F238E27FC236}">
                <a16:creationId xmlns:a16="http://schemas.microsoft.com/office/drawing/2014/main" id="{C5035B1A-09E0-4C2E-AF13-A46EA5F2FACF}"/>
              </a:ext>
            </a:extLst>
          </p:cNvPr>
          <p:cNvSpPr/>
          <p:nvPr/>
        </p:nvSpPr>
        <p:spPr>
          <a:xfrm>
            <a:off x="5303866" y="4475018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Kocka 20">
            <a:extLst>
              <a:ext uri="{FF2B5EF4-FFF2-40B4-BE49-F238E27FC236}">
                <a16:creationId xmlns:a16="http://schemas.microsoft.com/office/drawing/2014/main" id="{82CD3369-3726-4736-A082-049175F7CE2D}"/>
              </a:ext>
            </a:extLst>
          </p:cNvPr>
          <p:cNvSpPr/>
          <p:nvPr/>
        </p:nvSpPr>
        <p:spPr>
          <a:xfrm>
            <a:off x="5303866" y="4213603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F26A67DD-105B-4910-A75B-7736EFB5505F}"/>
              </a:ext>
            </a:extLst>
          </p:cNvPr>
          <p:cNvSpPr txBox="1"/>
          <p:nvPr/>
        </p:nvSpPr>
        <p:spPr>
          <a:xfrm>
            <a:off x="4605596" y="5037589"/>
            <a:ext cx="698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08E189F3-050A-4899-94A5-96E4143B7B5F}"/>
              </a:ext>
            </a:extLst>
          </p:cNvPr>
          <p:cNvSpPr txBox="1"/>
          <p:nvPr/>
        </p:nvSpPr>
        <p:spPr>
          <a:xfrm>
            <a:off x="4605596" y="4494889"/>
            <a:ext cx="698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BlokTextu 23">
            <a:extLst>
              <a:ext uri="{FF2B5EF4-FFF2-40B4-BE49-F238E27FC236}">
                <a16:creationId xmlns:a16="http://schemas.microsoft.com/office/drawing/2014/main" id="{43DBA638-02B8-46A1-B127-9A5FD7252D9D}"/>
              </a:ext>
            </a:extLst>
          </p:cNvPr>
          <p:cNvSpPr txBox="1"/>
          <p:nvPr/>
        </p:nvSpPr>
        <p:spPr>
          <a:xfrm>
            <a:off x="4605596" y="3883428"/>
            <a:ext cx="698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D09E9801-08EF-4C13-A710-E563C55A79C4}"/>
              </a:ext>
            </a:extLst>
          </p:cNvPr>
          <p:cNvSpPr txBox="1"/>
          <p:nvPr/>
        </p:nvSpPr>
        <p:spPr>
          <a:xfrm>
            <a:off x="1056415" y="0"/>
            <a:ext cx="50395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KOĽKO </a:t>
            </a:r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TOVIEK?</a:t>
            </a:r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B8D0BC2E-0F97-4F33-ACBA-8CD4A19E3866}"/>
              </a:ext>
            </a:extLst>
          </p:cNvPr>
          <p:cNvSpPr txBox="1"/>
          <p:nvPr/>
        </p:nvSpPr>
        <p:spPr>
          <a:xfrm>
            <a:off x="3576207" y="893513"/>
            <a:ext cx="60166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S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TOVKY = </a:t>
            </a:r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</a:p>
          <a:p>
            <a:r>
              <a:rPr lang="sk-SK" sz="4400" b="1" dirty="0">
                <a:latin typeface="Arial" panose="020B0604020202020204" pitchFamily="34" charset="0"/>
                <a:cs typeface="Arial" panose="020B0604020202020204" pitchFamily="34" charset="0"/>
              </a:rPr>
              <a:t>PÍŠEME TO </a:t>
            </a:r>
            <a:r>
              <a:rPr lang="sk-SK" sz="9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sz="9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k-SK" sz="9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endParaRPr lang="sk-SK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6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cka 1">
            <a:extLst>
              <a:ext uri="{FF2B5EF4-FFF2-40B4-BE49-F238E27FC236}">
                <a16:creationId xmlns:a16="http://schemas.microsoft.com/office/drawing/2014/main" id="{288C53C0-D0B7-431D-A71B-D41CF1977C9F}"/>
              </a:ext>
            </a:extLst>
          </p:cNvPr>
          <p:cNvSpPr/>
          <p:nvPr/>
        </p:nvSpPr>
        <p:spPr>
          <a:xfrm>
            <a:off x="1324841" y="4595988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Kocka 2">
            <a:extLst>
              <a:ext uri="{FF2B5EF4-FFF2-40B4-BE49-F238E27FC236}">
                <a16:creationId xmlns:a16="http://schemas.microsoft.com/office/drawing/2014/main" id="{8532044B-52DD-4257-BC65-2F20BA7B7579}"/>
              </a:ext>
            </a:extLst>
          </p:cNvPr>
          <p:cNvSpPr/>
          <p:nvPr/>
        </p:nvSpPr>
        <p:spPr>
          <a:xfrm>
            <a:off x="1324840" y="4329982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Kocka 3">
            <a:extLst>
              <a:ext uri="{FF2B5EF4-FFF2-40B4-BE49-F238E27FC236}">
                <a16:creationId xmlns:a16="http://schemas.microsoft.com/office/drawing/2014/main" id="{BF7D514C-BBCE-449E-85D0-FCE2221D7206}"/>
              </a:ext>
            </a:extLst>
          </p:cNvPr>
          <p:cNvSpPr/>
          <p:nvPr/>
        </p:nvSpPr>
        <p:spPr>
          <a:xfrm>
            <a:off x="1324840" y="4063976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4AF1D0E-EEE9-40E9-8F5F-E1922EB7BB1E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482137" y="2327564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Kocka 5">
            <a:extLst>
              <a:ext uri="{FF2B5EF4-FFF2-40B4-BE49-F238E27FC236}">
                <a16:creationId xmlns:a16="http://schemas.microsoft.com/office/drawing/2014/main" id="{1E3B4EA4-0643-4944-BBDC-DB7FA7B5A510}"/>
              </a:ext>
            </a:extLst>
          </p:cNvPr>
          <p:cNvSpPr/>
          <p:nvPr/>
        </p:nvSpPr>
        <p:spPr>
          <a:xfrm>
            <a:off x="1324840" y="5897441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E4D631D8-3644-4621-B7ED-F62104F8308F}"/>
              </a:ext>
            </a:extLst>
          </p:cNvPr>
          <p:cNvSpPr/>
          <p:nvPr/>
        </p:nvSpPr>
        <p:spPr>
          <a:xfrm>
            <a:off x="1324840" y="97736"/>
            <a:ext cx="45784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KOĽKO NÁS JE?</a:t>
            </a:r>
            <a:endParaRPr lang="sk-SK" sz="4400" dirty="0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3A8F8732-BBF1-4AF9-B97D-E23CA835D668}"/>
              </a:ext>
            </a:extLst>
          </p:cNvPr>
          <p:cNvSpPr/>
          <p:nvPr/>
        </p:nvSpPr>
        <p:spPr>
          <a:xfrm>
            <a:off x="3608994" y="1311415"/>
            <a:ext cx="64025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TRI STOVKY             </a:t>
            </a:r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3S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9C1A2FF4-A23F-4C64-9A9E-2DFC7D60A37F}"/>
              </a:ext>
            </a:extLst>
          </p:cNvPr>
          <p:cNvSpPr/>
          <p:nvPr/>
        </p:nvSpPr>
        <p:spPr>
          <a:xfrm>
            <a:off x="3578686" y="2302974"/>
            <a:ext cx="64025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JEDNA 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ESIATKA    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  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778E0F9C-0708-4ACF-8A40-BFA073C2B27E}"/>
              </a:ext>
            </a:extLst>
          </p:cNvPr>
          <p:cNvSpPr/>
          <p:nvPr/>
        </p:nvSpPr>
        <p:spPr>
          <a:xfrm>
            <a:off x="3578686" y="2953700"/>
            <a:ext cx="64025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JEDNA JEDNOTKA   </a:t>
            </a:r>
            <a:r>
              <a:rPr lang="sk-S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1J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EAC159E5-9205-4B88-ACD5-CEBED65B8B63}"/>
              </a:ext>
            </a:extLst>
          </p:cNvPr>
          <p:cNvSpPr/>
          <p:nvPr/>
        </p:nvSpPr>
        <p:spPr>
          <a:xfrm>
            <a:off x="6443419" y="4714702"/>
            <a:ext cx="42966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b="1" dirty="0">
                <a:latin typeface="Arial" panose="020B0604020202020204" pitchFamily="34" charset="0"/>
                <a:cs typeface="Arial" panose="020B0604020202020204" pitchFamily="34" charset="0"/>
              </a:rPr>
              <a:t>PÍŠEME TO </a:t>
            </a:r>
            <a:r>
              <a:rPr lang="sk-SK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k-SK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k-SK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90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cka 1">
            <a:extLst>
              <a:ext uri="{FF2B5EF4-FFF2-40B4-BE49-F238E27FC236}">
                <a16:creationId xmlns:a16="http://schemas.microsoft.com/office/drawing/2014/main" id="{288C53C0-D0B7-431D-A71B-D41CF1977C9F}"/>
              </a:ext>
            </a:extLst>
          </p:cNvPr>
          <p:cNvSpPr/>
          <p:nvPr/>
        </p:nvSpPr>
        <p:spPr>
          <a:xfrm>
            <a:off x="1324841" y="4595988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Kocka 2">
            <a:extLst>
              <a:ext uri="{FF2B5EF4-FFF2-40B4-BE49-F238E27FC236}">
                <a16:creationId xmlns:a16="http://schemas.microsoft.com/office/drawing/2014/main" id="{8532044B-52DD-4257-BC65-2F20BA7B7579}"/>
              </a:ext>
            </a:extLst>
          </p:cNvPr>
          <p:cNvSpPr/>
          <p:nvPr/>
        </p:nvSpPr>
        <p:spPr>
          <a:xfrm>
            <a:off x="1324840" y="4329982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Kocka 3">
            <a:extLst>
              <a:ext uri="{FF2B5EF4-FFF2-40B4-BE49-F238E27FC236}">
                <a16:creationId xmlns:a16="http://schemas.microsoft.com/office/drawing/2014/main" id="{BF7D514C-BBCE-449E-85D0-FCE2221D7206}"/>
              </a:ext>
            </a:extLst>
          </p:cNvPr>
          <p:cNvSpPr/>
          <p:nvPr/>
        </p:nvSpPr>
        <p:spPr>
          <a:xfrm>
            <a:off x="1324840" y="4063976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4AF1D0E-EEE9-40E9-8F5F-E1922EB7BB1E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564327" y="231033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Kocka 5">
            <a:extLst>
              <a:ext uri="{FF2B5EF4-FFF2-40B4-BE49-F238E27FC236}">
                <a16:creationId xmlns:a16="http://schemas.microsoft.com/office/drawing/2014/main" id="{1E3B4EA4-0643-4944-BBDC-DB7FA7B5A510}"/>
              </a:ext>
            </a:extLst>
          </p:cNvPr>
          <p:cNvSpPr/>
          <p:nvPr/>
        </p:nvSpPr>
        <p:spPr>
          <a:xfrm>
            <a:off x="1611500" y="5778500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E4D631D8-3644-4621-B7ED-F62104F8308F}"/>
              </a:ext>
            </a:extLst>
          </p:cNvPr>
          <p:cNvSpPr/>
          <p:nvPr/>
        </p:nvSpPr>
        <p:spPr>
          <a:xfrm>
            <a:off x="1324840" y="97736"/>
            <a:ext cx="45784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KOĽKO NÁS JE?</a:t>
            </a:r>
            <a:endParaRPr lang="sk-SK" sz="4400" dirty="0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3A8F8732-BBF1-4AF9-B97D-E23CA835D668}"/>
              </a:ext>
            </a:extLst>
          </p:cNvPr>
          <p:cNvSpPr/>
          <p:nvPr/>
        </p:nvSpPr>
        <p:spPr>
          <a:xfrm>
            <a:off x="5254914" y="926692"/>
            <a:ext cx="74303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ŠTYRI </a:t>
            </a:r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TOVKY       </a:t>
            </a:r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4S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Obdĺžnik 10">
            <a:extLst>
              <a:ext uri="{FF2B5EF4-FFF2-40B4-BE49-F238E27FC236}">
                <a16:creationId xmlns:a16="http://schemas.microsoft.com/office/drawing/2014/main" id="{9C1A2FF4-A23F-4C64-9A9E-2DFC7D60A37F}"/>
              </a:ext>
            </a:extLst>
          </p:cNvPr>
          <p:cNvSpPr/>
          <p:nvPr/>
        </p:nvSpPr>
        <p:spPr>
          <a:xfrm>
            <a:off x="5225159" y="1580088"/>
            <a:ext cx="64025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DVE 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ESIATKY       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 </a:t>
            </a:r>
          </a:p>
        </p:txBody>
      </p:sp>
      <p:sp>
        <p:nvSpPr>
          <p:cNvPr id="12" name="Obdĺžnik 11">
            <a:extLst>
              <a:ext uri="{FF2B5EF4-FFF2-40B4-BE49-F238E27FC236}">
                <a16:creationId xmlns:a16="http://schemas.microsoft.com/office/drawing/2014/main" id="{778E0F9C-0708-4ACF-8A40-BFA073C2B27E}"/>
              </a:ext>
            </a:extLst>
          </p:cNvPr>
          <p:cNvSpPr/>
          <p:nvPr/>
        </p:nvSpPr>
        <p:spPr>
          <a:xfrm>
            <a:off x="5199846" y="2262439"/>
            <a:ext cx="64025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PÄŤ </a:t>
            </a:r>
            <a:r>
              <a:rPr lang="sk-S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EDNOTIEK     </a:t>
            </a:r>
            <a:r>
              <a:rPr lang="sk-S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5J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Obdĺžnik 12">
            <a:extLst>
              <a:ext uri="{FF2B5EF4-FFF2-40B4-BE49-F238E27FC236}">
                <a16:creationId xmlns:a16="http://schemas.microsoft.com/office/drawing/2014/main" id="{EAC159E5-9205-4B88-ACD5-CEBED65B8B63}"/>
              </a:ext>
            </a:extLst>
          </p:cNvPr>
          <p:cNvSpPr/>
          <p:nvPr/>
        </p:nvSpPr>
        <p:spPr>
          <a:xfrm>
            <a:off x="7006477" y="3553614"/>
            <a:ext cx="45958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400" b="1" dirty="0">
                <a:latin typeface="Arial" panose="020B0604020202020204" pitchFamily="34" charset="0"/>
                <a:cs typeface="Arial" panose="020B0604020202020204" pitchFamily="34" charset="0"/>
              </a:rPr>
              <a:t>PÍŠEME TO </a:t>
            </a:r>
            <a:r>
              <a:rPr lang="sk-SK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k-SK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k-SK" sz="4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Kocka 13">
            <a:extLst>
              <a:ext uri="{FF2B5EF4-FFF2-40B4-BE49-F238E27FC236}">
                <a16:creationId xmlns:a16="http://schemas.microsoft.com/office/drawing/2014/main" id="{E210D3D7-066E-4827-932F-5D4E63F94B0F}"/>
              </a:ext>
            </a:extLst>
          </p:cNvPr>
          <p:cNvSpPr/>
          <p:nvPr/>
        </p:nvSpPr>
        <p:spPr>
          <a:xfrm>
            <a:off x="1324840" y="3769745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5" name="Obrázok 14">
            <a:extLst>
              <a:ext uri="{FF2B5EF4-FFF2-40B4-BE49-F238E27FC236}">
                <a16:creationId xmlns:a16="http://schemas.microsoft.com/office/drawing/2014/main" id="{945FFA5B-C50E-4EEE-9E72-9DACDDCD13C7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42229" y="2172381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Kocka 15">
            <a:extLst>
              <a:ext uri="{FF2B5EF4-FFF2-40B4-BE49-F238E27FC236}">
                <a16:creationId xmlns:a16="http://schemas.microsoft.com/office/drawing/2014/main" id="{D2E78196-939E-4F55-993B-3A771E5B124F}"/>
              </a:ext>
            </a:extLst>
          </p:cNvPr>
          <p:cNvSpPr/>
          <p:nvPr/>
        </p:nvSpPr>
        <p:spPr>
          <a:xfrm>
            <a:off x="3729555" y="5760174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Kocka 16">
            <a:extLst>
              <a:ext uri="{FF2B5EF4-FFF2-40B4-BE49-F238E27FC236}">
                <a16:creationId xmlns:a16="http://schemas.microsoft.com/office/drawing/2014/main" id="{75EDE6A3-B150-4415-998D-EB6B5F8E60DA}"/>
              </a:ext>
            </a:extLst>
          </p:cNvPr>
          <p:cNvSpPr/>
          <p:nvPr/>
        </p:nvSpPr>
        <p:spPr>
          <a:xfrm>
            <a:off x="3070802" y="5760174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Kocka 17">
            <a:extLst>
              <a:ext uri="{FF2B5EF4-FFF2-40B4-BE49-F238E27FC236}">
                <a16:creationId xmlns:a16="http://schemas.microsoft.com/office/drawing/2014/main" id="{8DDAE4E2-91CE-4680-821C-7707AF59EDC3}"/>
              </a:ext>
            </a:extLst>
          </p:cNvPr>
          <p:cNvSpPr/>
          <p:nvPr/>
        </p:nvSpPr>
        <p:spPr>
          <a:xfrm>
            <a:off x="2367890" y="5760174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Kocka 18">
            <a:extLst>
              <a:ext uri="{FF2B5EF4-FFF2-40B4-BE49-F238E27FC236}">
                <a16:creationId xmlns:a16="http://schemas.microsoft.com/office/drawing/2014/main" id="{A85E92E4-7EEB-4F7B-8690-2576F347043C}"/>
              </a:ext>
            </a:extLst>
          </p:cNvPr>
          <p:cNvSpPr/>
          <p:nvPr/>
        </p:nvSpPr>
        <p:spPr>
          <a:xfrm>
            <a:off x="4403764" y="5760174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925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cka 5">
            <a:extLst>
              <a:ext uri="{FF2B5EF4-FFF2-40B4-BE49-F238E27FC236}">
                <a16:creationId xmlns:a16="http://schemas.microsoft.com/office/drawing/2014/main" id="{5D76E994-FEE1-434D-A1DE-AA72C4ED0ADF}"/>
              </a:ext>
            </a:extLst>
          </p:cNvPr>
          <p:cNvSpPr/>
          <p:nvPr/>
        </p:nvSpPr>
        <p:spPr>
          <a:xfrm>
            <a:off x="137261" y="5922402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CABB9F27-280E-49F6-8C6F-FE60CA189355}"/>
              </a:ext>
            </a:extLst>
          </p:cNvPr>
          <p:cNvSpPr/>
          <p:nvPr/>
        </p:nvSpPr>
        <p:spPr>
          <a:xfrm>
            <a:off x="1388750" y="120682"/>
            <a:ext cx="41729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KOĽKO NÁS JE?</a:t>
            </a:r>
            <a:endParaRPr lang="sk-SK" sz="4000" dirty="0"/>
          </a:p>
        </p:txBody>
      </p:sp>
      <p:sp>
        <p:nvSpPr>
          <p:cNvPr id="8" name="Kocka 7">
            <a:extLst>
              <a:ext uri="{FF2B5EF4-FFF2-40B4-BE49-F238E27FC236}">
                <a16:creationId xmlns:a16="http://schemas.microsoft.com/office/drawing/2014/main" id="{C76DCCFE-6829-4D7B-BEDB-6ABAAAF9B087}"/>
              </a:ext>
            </a:extLst>
          </p:cNvPr>
          <p:cNvSpPr/>
          <p:nvPr/>
        </p:nvSpPr>
        <p:spPr>
          <a:xfrm>
            <a:off x="106690" y="5666042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9" name="Kocka 8">
            <a:extLst>
              <a:ext uri="{FF2B5EF4-FFF2-40B4-BE49-F238E27FC236}">
                <a16:creationId xmlns:a16="http://schemas.microsoft.com/office/drawing/2014/main" id="{9602E9FD-9B4D-4274-AFF0-6EC7AF0453EF}"/>
              </a:ext>
            </a:extLst>
          </p:cNvPr>
          <p:cNvSpPr/>
          <p:nvPr/>
        </p:nvSpPr>
        <p:spPr>
          <a:xfrm>
            <a:off x="53958" y="5352940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Kocka 9">
            <a:extLst>
              <a:ext uri="{FF2B5EF4-FFF2-40B4-BE49-F238E27FC236}">
                <a16:creationId xmlns:a16="http://schemas.microsoft.com/office/drawing/2014/main" id="{DD7B1B79-F68E-47DA-BA15-12A9A98E57D0}"/>
              </a:ext>
            </a:extLst>
          </p:cNvPr>
          <p:cNvSpPr/>
          <p:nvPr/>
        </p:nvSpPr>
        <p:spPr>
          <a:xfrm>
            <a:off x="84527" y="4877057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Kocka 10">
            <a:extLst>
              <a:ext uri="{FF2B5EF4-FFF2-40B4-BE49-F238E27FC236}">
                <a16:creationId xmlns:a16="http://schemas.microsoft.com/office/drawing/2014/main" id="{1A7A9BB0-5A2C-49AE-8590-C6A82DDADF89}"/>
              </a:ext>
            </a:extLst>
          </p:cNvPr>
          <p:cNvSpPr/>
          <p:nvPr/>
        </p:nvSpPr>
        <p:spPr>
          <a:xfrm>
            <a:off x="27591" y="4507031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Kocka 11">
            <a:extLst>
              <a:ext uri="{FF2B5EF4-FFF2-40B4-BE49-F238E27FC236}">
                <a16:creationId xmlns:a16="http://schemas.microsoft.com/office/drawing/2014/main" id="{F95B5D97-0610-4F2E-B333-63DCEDC6AF41}"/>
              </a:ext>
            </a:extLst>
          </p:cNvPr>
          <p:cNvSpPr/>
          <p:nvPr/>
        </p:nvSpPr>
        <p:spPr>
          <a:xfrm>
            <a:off x="-66192" y="4204072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751E3949-8207-4ABA-9DC0-5C7A454550AC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8758380" y="245808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229E8D5B-77CE-4732-99BB-812706B286F8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4741813" y="2435970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Obrázok 14">
            <a:extLst>
              <a:ext uri="{FF2B5EF4-FFF2-40B4-BE49-F238E27FC236}">
                <a16:creationId xmlns:a16="http://schemas.microsoft.com/office/drawing/2014/main" id="{BFD082A4-E596-4EB9-9A39-210474028EE4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5434191" y="245808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Obrázok 15">
            <a:extLst>
              <a:ext uri="{FF2B5EF4-FFF2-40B4-BE49-F238E27FC236}">
                <a16:creationId xmlns:a16="http://schemas.microsoft.com/office/drawing/2014/main" id="{D23B880D-60A3-4C46-B4D1-A538145113E3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6126571" y="245808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Obrázok 16">
            <a:extLst>
              <a:ext uri="{FF2B5EF4-FFF2-40B4-BE49-F238E27FC236}">
                <a16:creationId xmlns:a16="http://schemas.microsoft.com/office/drawing/2014/main" id="{07EF9B10-2042-4599-83E6-D84205FC97EA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6818951" y="2435970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Obrázok 17">
            <a:extLst>
              <a:ext uri="{FF2B5EF4-FFF2-40B4-BE49-F238E27FC236}">
                <a16:creationId xmlns:a16="http://schemas.microsoft.com/office/drawing/2014/main" id="{6AAA22AE-8ED6-423E-BC66-EA5960AF1372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8092892" y="245808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Obrázok 18">
            <a:extLst>
              <a:ext uri="{FF2B5EF4-FFF2-40B4-BE49-F238E27FC236}">
                <a16:creationId xmlns:a16="http://schemas.microsoft.com/office/drawing/2014/main" id="{E7F9DB4A-119E-4C8F-8B14-70B7E2A4E62B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7400512" y="2458089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Kocka 19">
            <a:extLst>
              <a:ext uri="{FF2B5EF4-FFF2-40B4-BE49-F238E27FC236}">
                <a16:creationId xmlns:a16="http://schemas.microsoft.com/office/drawing/2014/main" id="{C34B07AB-5FDA-4408-BBC5-FFDDB766F313}"/>
              </a:ext>
            </a:extLst>
          </p:cNvPr>
          <p:cNvSpPr/>
          <p:nvPr/>
        </p:nvSpPr>
        <p:spPr>
          <a:xfrm>
            <a:off x="527671" y="4296339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Kocka 20">
            <a:extLst>
              <a:ext uri="{FF2B5EF4-FFF2-40B4-BE49-F238E27FC236}">
                <a16:creationId xmlns:a16="http://schemas.microsoft.com/office/drawing/2014/main" id="{A24125ED-3956-4889-81E2-27D2B14EC72C}"/>
              </a:ext>
            </a:extLst>
          </p:cNvPr>
          <p:cNvSpPr/>
          <p:nvPr/>
        </p:nvSpPr>
        <p:spPr>
          <a:xfrm>
            <a:off x="1245723" y="432774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Kocka 21">
            <a:extLst>
              <a:ext uri="{FF2B5EF4-FFF2-40B4-BE49-F238E27FC236}">
                <a16:creationId xmlns:a16="http://schemas.microsoft.com/office/drawing/2014/main" id="{791909B7-569C-4E1D-AD3D-AECE09B65FB4}"/>
              </a:ext>
            </a:extLst>
          </p:cNvPr>
          <p:cNvSpPr/>
          <p:nvPr/>
        </p:nvSpPr>
        <p:spPr>
          <a:xfrm>
            <a:off x="950476" y="3891610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Kocka 22">
            <a:extLst>
              <a:ext uri="{FF2B5EF4-FFF2-40B4-BE49-F238E27FC236}">
                <a16:creationId xmlns:a16="http://schemas.microsoft.com/office/drawing/2014/main" id="{77C562DC-5FA7-4877-B829-B83A1D82A6FE}"/>
              </a:ext>
            </a:extLst>
          </p:cNvPr>
          <p:cNvSpPr/>
          <p:nvPr/>
        </p:nvSpPr>
        <p:spPr>
          <a:xfrm>
            <a:off x="1916712" y="432774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Kocka 23">
            <a:extLst>
              <a:ext uri="{FF2B5EF4-FFF2-40B4-BE49-F238E27FC236}">
                <a16:creationId xmlns:a16="http://schemas.microsoft.com/office/drawing/2014/main" id="{DBC298EA-43D9-45F2-9195-BF167CF3522F}"/>
              </a:ext>
            </a:extLst>
          </p:cNvPr>
          <p:cNvSpPr/>
          <p:nvPr/>
        </p:nvSpPr>
        <p:spPr>
          <a:xfrm>
            <a:off x="1701483" y="393140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Kocka 24">
            <a:extLst>
              <a:ext uri="{FF2B5EF4-FFF2-40B4-BE49-F238E27FC236}">
                <a16:creationId xmlns:a16="http://schemas.microsoft.com/office/drawing/2014/main" id="{332CC3F5-3E84-4E4E-8BE0-263890952C9D}"/>
              </a:ext>
            </a:extLst>
          </p:cNvPr>
          <p:cNvSpPr/>
          <p:nvPr/>
        </p:nvSpPr>
        <p:spPr>
          <a:xfrm>
            <a:off x="1325980" y="3513127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>
            <a:extLst>
              <a:ext uri="{FF2B5EF4-FFF2-40B4-BE49-F238E27FC236}">
                <a16:creationId xmlns:a16="http://schemas.microsoft.com/office/drawing/2014/main" id="{1CBB5463-E58D-4617-9C5C-CAAA5B60E827}"/>
              </a:ext>
            </a:extLst>
          </p:cNvPr>
          <p:cNvSpPr txBox="1"/>
          <p:nvPr/>
        </p:nvSpPr>
        <p:spPr>
          <a:xfrm>
            <a:off x="7360662" y="1331845"/>
            <a:ext cx="28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?S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?D</a:t>
            </a:r>
            <a:r>
              <a:rPr lang="sk-SK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?J</a:t>
            </a:r>
          </a:p>
        </p:txBody>
      </p:sp>
      <p:sp>
        <p:nvSpPr>
          <p:cNvPr id="31" name="Kocka 30">
            <a:extLst>
              <a:ext uri="{FF2B5EF4-FFF2-40B4-BE49-F238E27FC236}">
                <a16:creationId xmlns:a16="http://schemas.microsoft.com/office/drawing/2014/main" id="{BA609AFF-E5FD-4F04-8C2B-C35562B9042A}"/>
              </a:ext>
            </a:extLst>
          </p:cNvPr>
          <p:cNvSpPr/>
          <p:nvPr/>
        </p:nvSpPr>
        <p:spPr>
          <a:xfrm>
            <a:off x="1356549" y="3089556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32" name="Kocka 31">
            <a:extLst>
              <a:ext uri="{FF2B5EF4-FFF2-40B4-BE49-F238E27FC236}">
                <a16:creationId xmlns:a16="http://schemas.microsoft.com/office/drawing/2014/main" id="{C94E8B91-B9B7-4D7E-B16E-FB1F4F899662}"/>
              </a:ext>
            </a:extLst>
          </p:cNvPr>
          <p:cNvSpPr/>
          <p:nvPr/>
        </p:nvSpPr>
        <p:spPr>
          <a:xfrm>
            <a:off x="1325980" y="264449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>
            <a:extLst>
              <a:ext uri="{FF2B5EF4-FFF2-40B4-BE49-F238E27FC236}">
                <a16:creationId xmlns:a16="http://schemas.microsoft.com/office/drawing/2014/main" id="{B6BF9841-29A6-489A-99BF-A76D43686E63}"/>
              </a:ext>
            </a:extLst>
          </p:cNvPr>
          <p:cNvSpPr txBox="1"/>
          <p:nvPr/>
        </p:nvSpPr>
        <p:spPr>
          <a:xfrm>
            <a:off x="7858952" y="766788"/>
            <a:ext cx="28766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sk-SK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k-SK" sz="4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211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2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2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31" grpId="0" animBg="1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D9E6773D-C226-4F32-8321-AB4F725D6421}"/>
              </a:ext>
            </a:extLst>
          </p:cNvPr>
          <p:cNvSpPr/>
          <p:nvPr/>
        </p:nvSpPr>
        <p:spPr>
          <a:xfrm>
            <a:off x="1600785" y="265607"/>
            <a:ext cx="41729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dirty="0">
                <a:latin typeface="Arial" panose="020B0604020202020204" pitchFamily="34" charset="0"/>
                <a:cs typeface="Arial" panose="020B0604020202020204" pitchFamily="34" charset="0"/>
              </a:rPr>
              <a:t>KOĽKO NÁS JE?</a:t>
            </a:r>
            <a:endParaRPr lang="sk-SK" sz="4000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5116F796-2CF1-41F2-B15C-D360FA5ACB9B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1394571" y="1502423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93965C98-F12E-451F-9529-5706BD2B672B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4797230" y="1502423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Kocka 4">
            <a:extLst>
              <a:ext uri="{FF2B5EF4-FFF2-40B4-BE49-F238E27FC236}">
                <a16:creationId xmlns:a16="http://schemas.microsoft.com/office/drawing/2014/main" id="{EE51A159-C147-4B30-87E1-1C375C591D9A}"/>
              </a:ext>
            </a:extLst>
          </p:cNvPr>
          <p:cNvSpPr/>
          <p:nvPr/>
        </p:nvSpPr>
        <p:spPr>
          <a:xfrm>
            <a:off x="921380" y="1117703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Kocka 5">
            <a:extLst>
              <a:ext uri="{FF2B5EF4-FFF2-40B4-BE49-F238E27FC236}">
                <a16:creationId xmlns:a16="http://schemas.microsoft.com/office/drawing/2014/main" id="{36C4DA31-CEE0-4FE2-86EE-05254F4217BA}"/>
              </a:ext>
            </a:extLst>
          </p:cNvPr>
          <p:cNvSpPr/>
          <p:nvPr/>
        </p:nvSpPr>
        <p:spPr>
          <a:xfrm>
            <a:off x="921379" y="5664134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7" name="Kocka 6">
            <a:extLst>
              <a:ext uri="{FF2B5EF4-FFF2-40B4-BE49-F238E27FC236}">
                <a16:creationId xmlns:a16="http://schemas.microsoft.com/office/drawing/2014/main" id="{AA75E62D-1E70-47D8-AC70-B8B84964C98A}"/>
              </a:ext>
            </a:extLst>
          </p:cNvPr>
          <p:cNvSpPr/>
          <p:nvPr/>
        </p:nvSpPr>
        <p:spPr>
          <a:xfrm>
            <a:off x="921378" y="991400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Kocka 7">
            <a:extLst>
              <a:ext uri="{FF2B5EF4-FFF2-40B4-BE49-F238E27FC236}">
                <a16:creationId xmlns:a16="http://schemas.microsoft.com/office/drawing/2014/main" id="{11453A44-71E0-45BC-85C3-7C70735440B9}"/>
              </a:ext>
            </a:extLst>
          </p:cNvPr>
          <p:cNvSpPr/>
          <p:nvPr/>
        </p:nvSpPr>
        <p:spPr>
          <a:xfrm>
            <a:off x="5262649" y="5664134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8795F227-6330-4D9B-B313-82B82183B480}"/>
              </a:ext>
            </a:extLst>
          </p:cNvPr>
          <p:cNvPicPr/>
          <p:nvPr/>
        </p:nvPicPr>
        <p:blipFill rotWithShape="1">
          <a:blip r:embed="rId2"/>
          <a:srcRect l="25298" t="34111" r="68254"/>
          <a:stretch/>
        </p:blipFill>
        <p:spPr bwMode="auto">
          <a:xfrm>
            <a:off x="10135620" y="1986241"/>
            <a:ext cx="661809" cy="4301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Kocka 9">
            <a:extLst>
              <a:ext uri="{FF2B5EF4-FFF2-40B4-BE49-F238E27FC236}">
                <a16:creationId xmlns:a16="http://schemas.microsoft.com/office/drawing/2014/main" id="{A43006CA-9C6C-4622-B66C-B735C0E41033}"/>
              </a:ext>
            </a:extLst>
          </p:cNvPr>
          <p:cNvSpPr/>
          <p:nvPr/>
        </p:nvSpPr>
        <p:spPr>
          <a:xfrm>
            <a:off x="2220202" y="516812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Kocka 10">
            <a:extLst>
              <a:ext uri="{FF2B5EF4-FFF2-40B4-BE49-F238E27FC236}">
                <a16:creationId xmlns:a16="http://schemas.microsoft.com/office/drawing/2014/main" id="{741658A3-AFEA-4C29-A4E4-ECE4284C2744}"/>
              </a:ext>
            </a:extLst>
          </p:cNvPr>
          <p:cNvSpPr/>
          <p:nvPr/>
        </p:nvSpPr>
        <p:spPr>
          <a:xfrm>
            <a:off x="5857262" y="5143327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Kocka 11">
            <a:extLst>
              <a:ext uri="{FF2B5EF4-FFF2-40B4-BE49-F238E27FC236}">
                <a16:creationId xmlns:a16="http://schemas.microsoft.com/office/drawing/2014/main" id="{DEB4DAD3-59CE-4E42-86A2-3CFB32AD41D0}"/>
              </a:ext>
            </a:extLst>
          </p:cNvPr>
          <p:cNvSpPr/>
          <p:nvPr/>
        </p:nvSpPr>
        <p:spPr>
          <a:xfrm>
            <a:off x="6824225" y="516812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Kocka 12">
            <a:extLst>
              <a:ext uri="{FF2B5EF4-FFF2-40B4-BE49-F238E27FC236}">
                <a16:creationId xmlns:a16="http://schemas.microsoft.com/office/drawing/2014/main" id="{C2B2A64F-0E4F-4D71-B7F0-020D659BF234}"/>
              </a:ext>
            </a:extLst>
          </p:cNvPr>
          <p:cNvSpPr/>
          <p:nvPr/>
        </p:nvSpPr>
        <p:spPr>
          <a:xfrm>
            <a:off x="7795307" y="516659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Kocka 13">
            <a:extLst>
              <a:ext uri="{FF2B5EF4-FFF2-40B4-BE49-F238E27FC236}">
                <a16:creationId xmlns:a16="http://schemas.microsoft.com/office/drawing/2014/main" id="{A39AFDA7-B2FD-4EBA-8DA3-F933F134D768}"/>
              </a:ext>
            </a:extLst>
          </p:cNvPr>
          <p:cNvSpPr/>
          <p:nvPr/>
        </p:nvSpPr>
        <p:spPr>
          <a:xfrm>
            <a:off x="8738201" y="5186032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Kocka 14">
            <a:extLst>
              <a:ext uri="{FF2B5EF4-FFF2-40B4-BE49-F238E27FC236}">
                <a16:creationId xmlns:a16="http://schemas.microsoft.com/office/drawing/2014/main" id="{2B8E72BA-64C3-4DF9-90A7-D954AFB3BD60}"/>
              </a:ext>
            </a:extLst>
          </p:cNvPr>
          <p:cNvSpPr/>
          <p:nvPr/>
        </p:nvSpPr>
        <p:spPr>
          <a:xfrm>
            <a:off x="5438527" y="4499489"/>
            <a:ext cx="4771159" cy="769441"/>
          </a:xfrm>
          <a:prstGeom prst="cube">
            <a:avLst>
              <a:gd name="adj" fmla="val 74245"/>
            </a:avLst>
          </a:prstGeom>
          <a:solidFill>
            <a:srgbClr val="FF0000"/>
          </a:solidFill>
          <a:ln>
            <a:solidFill>
              <a:srgbClr val="5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Kocka 16">
            <a:extLst>
              <a:ext uri="{FF2B5EF4-FFF2-40B4-BE49-F238E27FC236}">
                <a16:creationId xmlns:a16="http://schemas.microsoft.com/office/drawing/2014/main" id="{D9F133B2-0197-4454-8AB2-7159FA11BC06}"/>
              </a:ext>
            </a:extLst>
          </p:cNvPr>
          <p:cNvSpPr/>
          <p:nvPr/>
        </p:nvSpPr>
        <p:spPr>
          <a:xfrm>
            <a:off x="3108498" y="5143327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Kocka 17">
            <a:extLst>
              <a:ext uri="{FF2B5EF4-FFF2-40B4-BE49-F238E27FC236}">
                <a16:creationId xmlns:a16="http://schemas.microsoft.com/office/drawing/2014/main" id="{8DB8A23C-45DF-4A33-855F-8A0EB18F524A}"/>
              </a:ext>
            </a:extLst>
          </p:cNvPr>
          <p:cNvSpPr/>
          <p:nvPr/>
        </p:nvSpPr>
        <p:spPr>
          <a:xfrm>
            <a:off x="6494223" y="4174962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Kocka 18">
            <a:extLst>
              <a:ext uri="{FF2B5EF4-FFF2-40B4-BE49-F238E27FC236}">
                <a16:creationId xmlns:a16="http://schemas.microsoft.com/office/drawing/2014/main" id="{A5D3AFA0-EB36-44F0-8D27-9D2DCFD85966}"/>
              </a:ext>
            </a:extLst>
          </p:cNvPr>
          <p:cNvSpPr/>
          <p:nvPr/>
        </p:nvSpPr>
        <p:spPr>
          <a:xfrm>
            <a:off x="7414167" y="4174962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Kocka 19">
            <a:extLst>
              <a:ext uri="{FF2B5EF4-FFF2-40B4-BE49-F238E27FC236}">
                <a16:creationId xmlns:a16="http://schemas.microsoft.com/office/drawing/2014/main" id="{25C78B36-09AF-4D00-BEAA-BF1ACF6B1B73}"/>
              </a:ext>
            </a:extLst>
          </p:cNvPr>
          <p:cNvSpPr/>
          <p:nvPr/>
        </p:nvSpPr>
        <p:spPr>
          <a:xfrm>
            <a:off x="8384223" y="4159415"/>
            <a:ext cx="477475" cy="478102"/>
          </a:xfrm>
          <a:prstGeom prst="cub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794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542</TotalTime>
  <Words>155</Words>
  <Application>Microsoft Office PowerPoint</Application>
  <PresentationFormat>Širokouhlá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Dym</vt:lpstr>
      <vt:lpstr>Jednotky, desiatky, stovky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karpatska</dc:creator>
  <cp:lastModifiedBy>RIMBALA</cp:lastModifiedBy>
  <cp:revision>25</cp:revision>
  <dcterms:created xsi:type="dcterms:W3CDTF">2020-03-22T14:43:36Z</dcterms:created>
  <dcterms:modified xsi:type="dcterms:W3CDTF">2020-03-29T21:54:04Z</dcterms:modified>
</cp:coreProperties>
</file>