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617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1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6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0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22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39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86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466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35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49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463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71E0-BEA7-41CB-9503-A98744A3EDB3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D251-F0E0-4F6E-A4C8-93203BE673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3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Klub FELIX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267968"/>
            <a:ext cx="7559040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9993"/>
            <a:ext cx="10515600" cy="1325563"/>
          </a:xfrm>
        </p:spPr>
        <p:txBody>
          <a:bodyPr/>
          <a:lstStyle/>
          <a:p>
            <a:r>
              <a:rPr lang="sk-SK" dirty="0" smtClean="0"/>
              <a:t>Klub FELIX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862558"/>
          </a:xfrm>
        </p:spPr>
        <p:txBody>
          <a:bodyPr>
            <a:normAutofit/>
          </a:bodyPr>
          <a:lstStyle/>
          <a:p>
            <a:r>
              <a:rPr lang="sk-SK" dirty="0" smtClean="0"/>
              <a:t>do 14,45 - obed, komunita, pobyt vonku</a:t>
            </a:r>
          </a:p>
          <a:p>
            <a:endParaRPr lang="sk-SK" dirty="0" smtClean="0"/>
          </a:p>
          <a:p>
            <a:r>
              <a:rPr lang="sk-SK" dirty="0" smtClean="0"/>
              <a:t>14,45 - 15,45 </a:t>
            </a:r>
            <a:r>
              <a:rPr lang="sk-SK" dirty="0" err="1" smtClean="0"/>
              <a:t>záľubka</a:t>
            </a:r>
            <a:r>
              <a:rPr lang="sk-SK" dirty="0" smtClean="0"/>
              <a:t> (hlavná záujmová činnosť) - </a:t>
            </a:r>
            <a:r>
              <a:rPr lang="sk-SK" b="1" dirty="0" smtClean="0"/>
              <a:t>prosíme vyzdvihovať deti len v odôvodnených prípadoch !!!</a:t>
            </a:r>
            <a:br>
              <a:rPr lang="sk-SK" b="1" dirty="0" smtClean="0"/>
            </a:br>
            <a:endParaRPr lang="sk-SK" dirty="0" smtClean="0"/>
          </a:p>
          <a:p>
            <a:r>
              <a:rPr lang="sk-SK" dirty="0" smtClean="0"/>
              <a:t>15,45 - 16,00 olovrant (námestie)</a:t>
            </a:r>
          </a:p>
          <a:p>
            <a:endParaRPr lang="sk-SK" dirty="0" smtClean="0"/>
          </a:p>
          <a:p>
            <a:r>
              <a:rPr lang="sk-SK" dirty="0" smtClean="0"/>
              <a:t>16,00 - 17,00 </a:t>
            </a:r>
            <a:r>
              <a:rPr lang="sk-SK" dirty="0" err="1" smtClean="0"/>
              <a:t>popoludka</a:t>
            </a:r>
            <a:r>
              <a:rPr lang="sk-SK" dirty="0" smtClean="0"/>
              <a:t> (menej organizovaná oddychová činnosť)</a:t>
            </a:r>
          </a:p>
          <a:p>
            <a:endParaRPr lang="sk-SK" dirty="0" smtClean="0"/>
          </a:p>
          <a:p>
            <a:r>
              <a:rPr lang="sk-SK" dirty="0" smtClean="0"/>
              <a:t>17,00 - 17,30 zberný klub (námestie)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704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Klub FELIX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267968"/>
            <a:ext cx="7559040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7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Širokouhlá</PresentationFormat>
  <Paragraphs>11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balíka Office</vt:lpstr>
      <vt:lpstr>Klub FELIX</vt:lpstr>
      <vt:lpstr>Klub FELIX</vt:lpstr>
      <vt:lpstr>Prezentácia programu PowerPoint</vt:lpstr>
      <vt:lpstr>Prezentácia programu PowerPoint</vt:lpstr>
      <vt:lpstr>Klub FELIX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FELIX</dc:title>
  <dc:creator>Bernard Brisuda</dc:creator>
  <cp:lastModifiedBy>Bernard Brisuda</cp:lastModifiedBy>
  <cp:revision>1</cp:revision>
  <dcterms:created xsi:type="dcterms:W3CDTF">2019-09-10T11:07:23Z</dcterms:created>
  <dcterms:modified xsi:type="dcterms:W3CDTF">2019-09-10T11:08:51Z</dcterms:modified>
</cp:coreProperties>
</file>