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61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076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52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77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90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73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525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953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34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767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426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08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206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826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73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784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0FA9-91DA-48C7-A596-592EB43FC24A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754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kupina, ľudia&#10;&#10;Automaticky generovaný popis">
            <a:extLst>
              <a:ext uri="{FF2B5EF4-FFF2-40B4-BE49-F238E27FC236}">
                <a16:creationId xmlns:a16="http://schemas.microsoft.com/office/drawing/2014/main" id="{493801AD-C698-471C-9D04-B783C6028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588"/>
          <a:stretch/>
        </p:blipFill>
        <p:spPr>
          <a:xfrm>
            <a:off x="1" y="-8467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42474-747F-4273-B6ED-E97DCF3C8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1523" y="123483"/>
            <a:ext cx="4569803" cy="2369131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Kríza a pád republiky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60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9965E4-1936-4E11-A581-032480B7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90" y="265528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Víťazstvo nad Kartágom prinieslo množstvo problémov.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Rímske obilie bolo drahšie ako obilie z cudziny =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rímski roľníci sa dostali na mizinu.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Ich majetkov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zmocnili bohatí patricijovia.</a:t>
            </a:r>
          </a:p>
        </p:txBody>
      </p:sp>
      <p:pic>
        <p:nvPicPr>
          <p:cNvPr id="5" name="Obrázok 4" descr="Obrázok, na ktorom je rastlina, vonkajšie, trávnik, stojaci&#10;&#10;Automaticky generovaný popis">
            <a:extLst>
              <a:ext uri="{FF2B5EF4-FFF2-40B4-BE49-F238E27FC236}">
                <a16:creationId xmlns:a16="http://schemas.microsoft.com/office/drawing/2014/main" id="{57FCB7C1-A6CD-4EC3-88FB-CA511D705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1" y="2242038"/>
            <a:ext cx="7385539" cy="46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25AC7-1A5D-4CBD-897A-2770521B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60" y="156238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Bratia </a:t>
            </a:r>
            <a:r>
              <a:rPr lang="sk-SK" b="1" dirty="0" err="1">
                <a:solidFill>
                  <a:schemeClr val="tx1"/>
                </a:solidFill>
                <a:highlight>
                  <a:srgbClr val="FFFF00"/>
                </a:highlight>
              </a:rPr>
              <a:t>Gracchovci</a:t>
            </a:r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 a </a:t>
            </a:r>
            <a:r>
              <a:rPr lang="sk-SK" b="1" dirty="0" err="1">
                <a:solidFill>
                  <a:schemeClr val="tx1"/>
                </a:solidFill>
                <a:highlight>
                  <a:srgbClr val="FFFF00"/>
                </a:highlight>
              </a:rPr>
              <a:t>Spartacus</a:t>
            </a:r>
            <a:endParaRPr lang="sk-SK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658D87-A67C-4A70-94F0-97B827BF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638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Bratia chceli, aby sa bezzemkom prideľovala štátna pôda.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Patricijovia sa búrili, vznikli nepokoje, pri ktorých obaja bratia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Gracchovci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zahynuli.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73-71 pred Kr.-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Spartakovo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povstanie otrokov.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Základ tvorili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vzbúrení otroci – gladiátori.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Povstanie napokon Rimania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tvrdo potlačili.</a:t>
            </a:r>
          </a:p>
        </p:txBody>
      </p:sp>
      <p:pic>
        <p:nvPicPr>
          <p:cNvPr id="5" name="Obrázok 4" descr="Obrázok, na ktorom je vonkajšie, ľudia, skupina, voda&#10;&#10;Automaticky generovaný popis">
            <a:extLst>
              <a:ext uri="{FF2B5EF4-FFF2-40B4-BE49-F238E27FC236}">
                <a16:creationId xmlns:a16="http://schemas.microsoft.com/office/drawing/2014/main" id="{054E8FF1-0409-44B9-BCF7-F819DC958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1329"/>
            <a:ext cx="7178347" cy="3256671"/>
          </a:xfrm>
          <a:prstGeom prst="rect">
            <a:avLst/>
          </a:prstGeom>
        </p:spPr>
      </p:pic>
      <p:pic>
        <p:nvPicPr>
          <p:cNvPr id="7" name="Obrázok 6" descr="Obrázok, na ktorom je osoba, skupina, muž, držiaci&#10;&#10;Automaticky generovaný popis">
            <a:extLst>
              <a:ext uri="{FF2B5EF4-FFF2-40B4-BE49-F238E27FC236}">
                <a16:creationId xmlns:a16="http://schemas.microsoft.com/office/drawing/2014/main" id="{3710A505-4004-4DE2-AA2A-50CD25275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64" y="2321169"/>
            <a:ext cx="5156200" cy="4453136"/>
          </a:xfrm>
          <a:prstGeom prst="rect">
            <a:avLst/>
          </a:prstGeom>
        </p:spPr>
      </p:pic>
      <p:pic>
        <p:nvPicPr>
          <p:cNvPr id="9" name="Obrázok 8" descr="Obrázok, na ktorom je text, sedenie, muž, drevené&#10;&#10;Automaticky generovaný popis">
            <a:extLst>
              <a:ext uri="{FF2B5EF4-FFF2-40B4-BE49-F238E27FC236}">
                <a16:creationId xmlns:a16="http://schemas.microsoft.com/office/drawing/2014/main" id="{7FED5CAB-E4B1-4174-8A4D-1121A9944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44" y="-66870"/>
            <a:ext cx="4220308" cy="27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8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E6E80-6AB1-4226-81DC-5C37ECBD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7" y="23152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Prvý triumvirát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8A783D-FF61-4BDF-A97D-3BA9DA41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83552"/>
            <a:ext cx="9713843" cy="3880773"/>
          </a:xfrm>
        </p:spPr>
        <p:txBody>
          <a:bodyPr>
            <a:normAutofit/>
          </a:bodyPr>
          <a:lstStyle/>
          <a:p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Crassus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–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Pompeius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– Caesar.</a:t>
            </a:r>
          </a:p>
          <a:p>
            <a:r>
              <a:rPr lang="sk-SK" sz="2400" dirty="0">
                <a:solidFill>
                  <a:schemeClr val="tx1"/>
                </a:solidFill>
              </a:rPr>
              <a:t>Uzavreli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tajnú dohodu </a:t>
            </a:r>
            <a:r>
              <a:rPr lang="sk-SK" sz="2400" dirty="0">
                <a:solidFill>
                  <a:schemeClr val="tx1"/>
                </a:solidFill>
              </a:rPr>
              <a:t>s cieľom získať všetku moc v Ríme.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 </a:t>
            </a:r>
            <a:r>
              <a:rPr lang="sk-SK" sz="2400" dirty="0" err="1">
                <a:solidFill>
                  <a:schemeClr val="tx1"/>
                </a:solidFill>
              </a:rPr>
              <a:t>Crassovej</a:t>
            </a:r>
            <a:r>
              <a:rPr lang="sk-SK" sz="2400" dirty="0">
                <a:solidFill>
                  <a:schemeClr val="tx1"/>
                </a:solidFill>
              </a:rPr>
              <a:t> smrti vypukli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medzi Caesarom a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Pompeiom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hádky.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Zvíťazil Caesar a stal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diktátorom.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Zadarmo rozdával obilie, zaviedol nový kalendár, vystaval Rím.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15. marca 44 pred Kr. bol zavraždený.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F23097C2-E5B2-4B6A-A9C5-CEBC3C7B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" y="3640400"/>
            <a:ext cx="5793270" cy="3194448"/>
          </a:xfrm>
          <a:prstGeom prst="rect">
            <a:avLst/>
          </a:prstGeom>
        </p:spPr>
      </p:pic>
      <p:pic>
        <p:nvPicPr>
          <p:cNvPr id="8" name="Obrázok 7" descr="Obrázok, na ktorom je osoba, skupina, ľudia, sedenie&#10;&#10;Automaticky generovaný popis">
            <a:extLst>
              <a:ext uri="{FF2B5EF4-FFF2-40B4-BE49-F238E27FC236}">
                <a16:creationId xmlns:a16="http://schemas.microsoft.com/office/drawing/2014/main" id="{1A8DA7E8-D349-4601-B645-97F7F4EB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3" y="3114261"/>
            <a:ext cx="6387548" cy="37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8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EB518-D075-4D6F-A745-D76669DC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73" y="156237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Druhý triumvirát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0221B0-045C-4C85-AC70-740E5344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88032"/>
            <a:ext cx="10296939" cy="3880773"/>
          </a:xfrm>
        </p:spPr>
        <p:txBody>
          <a:bodyPr>
            <a:normAutofit/>
          </a:bodyPr>
          <a:lstStyle/>
          <a:p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Antonius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–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Lepidus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a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Octavius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Porazili prívržencov republiky a rozdelili si krajinu.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Vypukla vojna medzi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Octaviom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a Antoniom.</a:t>
            </a:r>
          </a:p>
          <a:p>
            <a:r>
              <a:rPr lang="sk-SK" sz="2400" dirty="0" err="1">
                <a:solidFill>
                  <a:schemeClr val="tx1"/>
                </a:solidFill>
              </a:rPr>
              <a:t>Antonius</a:t>
            </a:r>
            <a:r>
              <a:rPr lang="sk-SK" sz="2400" dirty="0">
                <a:solidFill>
                  <a:schemeClr val="tx1"/>
                </a:solidFill>
              </a:rPr>
              <a:t>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zamiloval do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Kleopatry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400" dirty="0" err="1">
                <a:solidFill>
                  <a:schemeClr val="tx1"/>
                </a:solidFill>
              </a:rPr>
              <a:t>Octavius</a:t>
            </a:r>
            <a:r>
              <a:rPr lang="sk-SK" sz="2400" dirty="0">
                <a:solidFill>
                  <a:schemeClr val="tx1"/>
                </a:solidFill>
              </a:rPr>
              <a:t> nakoniec zvíťazil 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zmocnil sa Egypta. </a:t>
            </a:r>
          </a:p>
          <a:p>
            <a:r>
              <a:rPr lang="sk-SK" sz="2400" dirty="0">
                <a:solidFill>
                  <a:schemeClr val="tx1"/>
                </a:solidFill>
              </a:rPr>
              <a:t>Udelili mu titul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Augustus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– vznešený.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91B83776-4576-4EF6-89F5-CA3F764BF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616"/>
            <a:ext cx="6438900" cy="3132283"/>
          </a:xfrm>
          <a:prstGeom prst="rect">
            <a:avLst/>
          </a:prstGeom>
        </p:spPr>
      </p:pic>
      <p:pic>
        <p:nvPicPr>
          <p:cNvPr id="7" name="Obrázok 6" descr="Obrázok, na ktorom je osoba, vnútri, okno, žena&#10;&#10;Automaticky generovaný popis">
            <a:extLst>
              <a:ext uri="{FF2B5EF4-FFF2-40B4-BE49-F238E27FC236}">
                <a16:creationId xmlns:a16="http://schemas.microsoft.com/office/drawing/2014/main" id="{EA5FC9C1-9450-44B9-A4DA-D5AEFED29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64" y="3245547"/>
            <a:ext cx="5951936" cy="361245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80B7752-5780-45A1-ABE2-CB5FA6DA5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90" y="0"/>
            <a:ext cx="4641609" cy="32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0066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185</Words>
  <Application>Microsoft Office PowerPoint</Application>
  <PresentationFormat>Širokouhlá</PresentationFormat>
  <Paragraphs>24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Kríza a pád republiky</vt:lpstr>
      <vt:lpstr>Prezentácia programu PowerPoint</vt:lpstr>
      <vt:lpstr>Bratia Gracchovci a Spartacus</vt:lpstr>
      <vt:lpstr>Prvý triumvirát </vt:lpstr>
      <vt:lpstr>Druhý triumvirát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Kríza a pád republiky</dc:title>
  <dc:creator>takac.tomas1863@gmail.com</dc:creator>
  <cp:lastModifiedBy>Ucitel</cp:lastModifiedBy>
  <cp:revision>2</cp:revision>
  <dcterms:created xsi:type="dcterms:W3CDTF">2020-10-27T14:55:11Z</dcterms:created>
  <dcterms:modified xsi:type="dcterms:W3CDTF">2021-03-10T15:22:51Z</dcterms:modified>
</cp:coreProperties>
</file>