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6" r:id="rId9"/>
    <p:sldId id="264" r:id="rId10"/>
    <p:sldId id="267" r:id="rId11"/>
    <p:sldId id="263" r:id="rId12"/>
    <p:sldId id="262" r:id="rId13"/>
    <p:sldId id="268" r:id="rId14"/>
    <p:sldId id="269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79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822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355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483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539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906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957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466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308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492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178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6B27F-0264-4671-8571-5FA2BFFA4DC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BBEBB-4CE2-4C59-A60C-9AC86EF200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747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Zem, v ktorej žil Ježiš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Palestína - Izrael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056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69" y="173866"/>
            <a:ext cx="8912180" cy="668413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80304" y="5666704"/>
            <a:ext cx="1066370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Bazilika narodenia Panny Márie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27988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907" y="90152"/>
            <a:ext cx="3924598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3" y="3039414"/>
            <a:ext cx="6979262" cy="367329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334359" y="965916"/>
            <a:ext cx="529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i="1" dirty="0" err="1" smtClean="0"/>
              <a:t>Galilejské</a:t>
            </a:r>
            <a:r>
              <a:rPr lang="sk-SK" sz="6000" b="1" i="1" dirty="0" smtClean="0"/>
              <a:t> more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34178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776" y="1630854"/>
            <a:ext cx="7610475" cy="503872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3" y="-1"/>
            <a:ext cx="4279392" cy="6858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 flipH="1">
            <a:off x="6652581" y="307595"/>
            <a:ext cx="4114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Mŕtve more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14119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6" y="3657917"/>
            <a:ext cx="5542825" cy="292297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3" y="185819"/>
            <a:ext cx="4024647" cy="359535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750" y="89689"/>
            <a:ext cx="6291329" cy="349955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237" y="3983324"/>
            <a:ext cx="3400425" cy="25717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053" y="2562894"/>
            <a:ext cx="3323712" cy="186750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077" y="179285"/>
            <a:ext cx="3265153" cy="234497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8357" y="4597817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flipH="1">
            <a:off x="4205592" y="3000778"/>
            <a:ext cx="465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Ďakujem za pozornosť.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30259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74" y="237187"/>
            <a:ext cx="6233375" cy="623337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2" y="327339"/>
            <a:ext cx="471487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58" y="804285"/>
            <a:ext cx="11106955" cy="583115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2103550" y="-45721"/>
            <a:ext cx="8113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Hebreji – Izraeliti - Židia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41220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28" y="140065"/>
            <a:ext cx="9494701" cy="658270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7554944" y="368812"/>
            <a:ext cx="437173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Múr nárekov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40927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2" y="115909"/>
            <a:ext cx="9919416" cy="661294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615967" y="283335"/>
            <a:ext cx="347729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6000" b="1" i="1" dirty="0"/>
              <a:t>J</a:t>
            </a:r>
            <a:r>
              <a:rPr lang="sk-SK" sz="6000" b="1" i="1" dirty="0" smtClean="0"/>
              <a:t>eruzalem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23909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60" y="97647"/>
            <a:ext cx="7161895" cy="665732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474298" y="2918476"/>
            <a:ext cx="289774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Golgota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42601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" y="132179"/>
            <a:ext cx="10692304" cy="66292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628845" y="437880"/>
            <a:ext cx="329699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Betlehem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28993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96" y="148107"/>
            <a:ext cx="8822028" cy="661652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1666" y="309093"/>
            <a:ext cx="623337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Bazilika narodenia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20598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47" y="77274"/>
            <a:ext cx="9874517" cy="659398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066727" y="386366"/>
            <a:ext cx="288486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6000" b="1" i="1" dirty="0" smtClean="0"/>
              <a:t>Nazaret</a:t>
            </a:r>
            <a:endParaRPr lang="sk-SK" sz="6000" b="1" i="1" dirty="0"/>
          </a:p>
        </p:txBody>
      </p:sp>
    </p:spTree>
    <p:extLst>
      <p:ext uri="{BB962C8B-B14F-4D97-AF65-F5344CB8AC3E}">
        <p14:creationId xmlns:p14="http://schemas.microsoft.com/office/powerpoint/2010/main" val="4871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34</Words>
  <Application>Microsoft Office PowerPoint</Application>
  <PresentationFormat>Širokouhlá</PresentationFormat>
  <Paragraphs>13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Motív Office</vt:lpstr>
      <vt:lpstr>Zem, v ktorej žil Ježiš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 v ktorej žil Ježiš</dc:title>
  <dc:creator>MS Vinbarg</dc:creator>
  <cp:lastModifiedBy>MS Vinbarg</cp:lastModifiedBy>
  <cp:revision>9</cp:revision>
  <dcterms:created xsi:type="dcterms:W3CDTF">2020-11-24T17:49:28Z</dcterms:created>
  <dcterms:modified xsi:type="dcterms:W3CDTF">2020-11-24T19:31:21Z</dcterms:modified>
</cp:coreProperties>
</file>