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122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640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05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903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76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302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174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55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012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436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267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839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611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630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438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20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32875-761C-4A2E-BF50-6F961B3814FF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CEF9BF-070A-476C-9223-B1A95B9428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673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9AFFF-C968-42EF-A58E-7B01599AD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8021" y="4167073"/>
            <a:ext cx="9846365" cy="1646302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</a:rPr>
              <a:t>Ako si človek vytváral rodinu</a:t>
            </a:r>
          </a:p>
        </p:txBody>
      </p:sp>
      <p:pic>
        <p:nvPicPr>
          <p:cNvPr id="5" name="Obrázok 4" descr="Obrázok, na ktorom je pózujúci, fotografia, osoba, budova&#10;&#10;Automaticky generovaný popis">
            <a:extLst>
              <a:ext uri="{FF2B5EF4-FFF2-40B4-BE49-F238E27FC236}">
                <a16:creationId xmlns:a16="http://schemas.microsoft.com/office/drawing/2014/main" id="{D925E30F-A14A-4B71-A36F-A1496887D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4" y="47117"/>
            <a:ext cx="8123583" cy="46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6E9A16-E876-4928-BD7D-F95D7FB6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4" y="542804"/>
            <a:ext cx="9783932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Archeológia dokladá, že už prví ľudia žili v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súdržných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skupinách tzv. tlupách.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Vzájomne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delili o jedlo a prácu.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Viac príbuzných rodín vytváralo už u lovcov a zberačov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rod a kmeň.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Príbuzní si navzájom pomáhali pri putovaní za potravou.</a:t>
            </a:r>
          </a:p>
        </p:txBody>
      </p:sp>
      <p:pic>
        <p:nvPicPr>
          <p:cNvPr id="5" name="Obrázok 4" descr="Obrázok, na ktorom je trávnik, sedenie, medveď, skala&#10;&#10;Automaticky generovaný popis">
            <a:extLst>
              <a:ext uri="{FF2B5EF4-FFF2-40B4-BE49-F238E27FC236}">
                <a16:creationId xmlns:a16="http://schemas.microsoft.com/office/drawing/2014/main" id="{34996EE1-5E64-4469-97AE-1D1EE5B56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4" y="3068403"/>
            <a:ext cx="5588347" cy="3789597"/>
          </a:xfrm>
          <a:prstGeom prst="rect">
            <a:avLst/>
          </a:prstGeom>
        </p:spPr>
      </p:pic>
      <p:pic>
        <p:nvPicPr>
          <p:cNvPr id="7" name="Obrázok 6" descr="Obrázok, na ktorom je sedenie, skupina, fotografia, stôl&#10;&#10;Automaticky generovaný popis">
            <a:extLst>
              <a:ext uri="{FF2B5EF4-FFF2-40B4-BE49-F238E27FC236}">
                <a16:creationId xmlns:a16="http://schemas.microsoft.com/office/drawing/2014/main" id="{4F6DC698-A9C2-480C-9BAC-6DF3A56B2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80" y="3011924"/>
            <a:ext cx="5307269" cy="38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1A1E21-F206-4C48-A212-FA042EA1C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64" y="382465"/>
            <a:ext cx="10801087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Ľudia zistili, že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rodina je dôležitá pre prežitie celej spoločnosti</a:t>
            </a:r>
            <a:r>
              <a:rPr lang="sk-SK" sz="2400" dirty="0">
                <a:solidFill>
                  <a:schemeClr val="tx1"/>
                </a:solidFill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</a:rPr>
              <a:t>Už dávno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platili prísne zákony na ochranu rodiny.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Trestali sa tí, ktorí sa voči rodine </a:t>
            </a:r>
            <a:r>
              <a:rPr lang="sk-SK" sz="2400" dirty="0" smtClean="0">
                <a:solidFill>
                  <a:schemeClr val="tx1"/>
                </a:solidFill>
              </a:rPr>
              <a:t>previnili – staroveké zákonníky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5" name="Obrázok 4" descr="Obrázok, na ktorom je predné, sedenie, staré, rohož&#10;&#10;Automaticky generovaný popis">
            <a:extLst>
              <a:ext uri="{FF2B5EF4-FFF2-40B4-BE49-F238E27FC236}">
                <a16:creationId xmlns:a16="http://schemas.microsoft.com/office/drawing/2014/main" id="{BC35A372-F3B4-468D-B212-3E1A6DD9F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512"/>
            <a:ext cx="3524250" cy="5043488"/>
          </a:xfrm>
          <a:prstGeom prst="rect">
            <a:avLst/>
          </a:prstGeom>
        </p:spPr>
      </p:pic>
      <p:pic>
        <p:nvPicPr>
          <p:cNvPr id="9" name="Obrázok 8" descr="Obrázok, na ktorom je vnútri, pes, muž, položené&#10;&#10;Automaticky generovaný popis">
            <a:extLst>
              <a:ext uri="{FF2B5EF4-FFF2-40B4-BE49-F238E27FC236}">
                <a16:creationId xmlns:a16="http://schemas.microsoft.com/office/drawing/2014/main" id="{C3F68547-3E00-4724-8A97-837A94E29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15" y="2228239"/>
            <a:ext cx="6849547" cy="4535149"/>
          </a:xfrm>
          <a:prstGeom prst="rect">
            <a:avLst/>
          </a:prstGeom>
        </p:spPr>
      </p:pic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E02BEF1F-A0EA-4D7F-B4AC-76C5454378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59" y="2017340"/>
            <a:ext cx="3286519" cy="236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3123F-69B2-44D9-9A17-E73029B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699" y="153225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Tradície európskej rodiny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037C4F-8E79-41EE-A4E3-921CF745F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84" y="813625"/>
            <a:ext cx="10430014" cy="3410357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Dôležitú úlohu hralo prijatie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kresťanstva.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Princípy rodinného života vychádzajú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zo zásad kresťanskej viery.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Dodnes sa nimi riadime.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Najdôležitejším pravidlom je nezrušiteľnosť manželského zväzku.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Manželia sa nesmeli rozvádzať.</a:t>
            </a:r>
          </a:p>
        </p:txBody>
      </p:sp>
      <p:pic>
        <p:nvPicPr>
          <p:cNvPr id="5" name="Obrázok 4" descr="Obrázok, na ktorom je vnútri, stôl, stolička, sedenie&#10;&#10;Automaticky generovaný popis">
            <a:extLst>
              <a:ext uri="{FF2B5EF4-FFF2-40B4-BE49-F238E27FC236}">
                <a16:creationId xmlns:a16="http://schemas.microsoft.com/office/drawing/2014/main" id="{06CF7EBE-9DDC-4191-812C-DBAE74070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78" y="3176817"/>
            <a:ext cx="6516955" cy="3681183"/>
          </a:xfrm>
          <a:prstGeom prst="rect">
            <a:avLst/>
          </a:prstGeom>
        </p:spPr>
      </p:pic>
      <p:pic>
        <p:nvPicPr>
          <p:cNvPr id="7" name="Obrázok 6" descr="Obrázok, na ktorom je jedlo, stôl&#10;&#10;Automaticky generovaný popis">
            <a:extLst>
              <a:ext uri="{FF2B5EF4-FFF2-40B4-BE49-F238E27FC236}">
                <a16:creationId xmlns:a16="http://schemas.microsoft.com/office/drawing/2014/main" id="{F47AF9AC-4419-4695-963A-B288565F2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0068"/>
            <a:ext cx="4598126" cy="35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E6B9ED-AF53-4D45-9E8F-E585F80F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50" y="133006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Hlavné slovo patrilo mužovi.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Dôležitým pravidlom je aj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starostlivosť o deti.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Kresťanstvo nedovoľovalo, aby mal muž viac žien.</a:t>
            </a:r>
          </a:p>
        </p:txBody>
      </p:sp>
      <p:pic>
        <p:nvPicPr>
          <p:cNvPr id="5" name="Obrázok 4" descr="Obrázok, na ktorom je osoba, vnútri, sedenie, dieťa&#10;&#10;Automaticky generovaný popis">
            <a:extLst>
              <a:ext uri="{FF2B5EF4-FFF2-40B4-BE49-F238E27FC236}">
                <a16:creationId xmlns:a16="http://schemas.microsoft.com/office/drawing/2014/main" id="{5B96D033-2015-49F8-B64A-0A0CFABCB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087"/>
            <a:ext cx="6096000" cy="4803913"/>
          </a:xfrm>
          <a:prstGeom prst="rect">
            <a:avLst/>
          </a:prstGeom>
        </p:spPr>
      </p:pic>
      <p:pic>
        <p:nvPicPr>
          <p:cNvPr id="7" name="Obrázok 6" descr="Obrázok, na ktorom je osoba, skupina, pózujúci, ľudia&#10;&#10;Automaticky generovaný popis">
            <a:extLst>
              <a:ext uri="{FF2B5EF4-FFF2-40B4-BE49-F238E27FC236}">
                <a16:creationId xmlns:a16="http://schemas.microsoft.com/office/drawing/2014/main" id="{7B93C2EE-33A5-4091-ACC6-29C389EDE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73391"/>
            <a:ext cx="6002251" cy="47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32DD7D-1047-4A63-9677-67673FAD6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7383"/>
            <a:ext cx="11158330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Dlhé storočia boli rodiny veľké.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Pod jednou strechou žili starí rodičia, rodičia a deti, strýkovia a tety.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Dnes je to inak.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 minulosti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manželstvá dohodli rodičia.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Teraz rozhodujú </a:t>
            </a:r>
            <a:r>
              <a:rPr lang="sk-SK" sz="2400" dirty="0" smtClean="0">
                <a:solidFill>
                  <a:schemeClr val="tx1"/>
                </a:solidFill>
              </a:rPr>
              <a:t>mladí </a:t>
            </a:r>
            <a:r>
              <a:rPr lang="sk-SK" sz="2400" dirty="0" smtClean="0">
                <a:solidFill>
                  <a:schemeClr val="tx1"/>
                </a:solidFill>
              </a:rPr>
              <a:t>ľudia sami o </a:t>
            </a:r>
            <a:r>
              <a:rPr lang="sk-SK" sz="2400" smtClean="0">
                <a:solidFill>
                  <a:schemeClr val="tx1"/>
                </a:solidFill>
              </a:rPr>
              <a:t>svojich partneroch.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5" name="Obrázok 4" descr="Obrázok, na ktorom je pózujúci, fotografia, osoba, budova&#10;&#10;Automaticky generovaný popis">
            <a:extLst>
              <a:ext uri="{FF2B5EF4-FFF2-40B4-BE49-F238E27FC236}">
                <a16:creationId xmlns:a16="http://schemas.microsoft.com/office/drawing/2014/main" id="{DCFF2DDB-9D58-42E1-A6E2-F88A2E504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78" y="2756452"/>
            <a:ext cx="6347922" cy="4101548"/>
          </a:xfrm>
          <a:prstGeom prst="rect">
            <a:avLst/>
          </a:prstGeom>
        </p:spPr>
      </p:pic>
      <p:pic>
        <p:nvPicPr>
          <p:cNvPr id="7" name="Obrázok 6" descr="Obrázok, na ktorom je tanečnica, šport, osoba, vnútri&#10;&#10;Automaticky generovaný popis">
            <a:extLst>
              <a:ext uri="{FF2B5EF4-FFF2-40B4-BE49-F238E27FC236}">
                <a16:creationId xmlns:a16="http://schemas.microsoft.com/office/drawing/2014/main" id="{BF60A93F-B25C-41AD-8263-DE6BA74F0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2" y="2756452"/>
            <a:ext cx="5852160" cy="41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181</Words>
  <Application>Microsoft Office PowerPoint</Application>
  <PresentationFormat>Širokouhlá</PresentationFormat>
  <Paragraphs>22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Ako si človek vytváral rodinu</vt:lpstr>
      <vt:lpstr>Prezentácia programu PowerPoint</vt:lpstr>
      <vt:lpstr>Prezentácia programu PowerPoint</vt:lpstr>
      <vt:lpstr>Tradície európskej rodiny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si človek vytváral rodinu</dc:title>
  <dc:creator>takac.tomas1863@gmail.com</dc:creator>
  <cp:lastModifiedBy>Ucitel</cp:lastModifiedBy>
  <cp:revision>9</cp:revision>
  <dcterms:created xsi:type="dcterms:W3CDTF">2020-10-20T15:48:04Z</dcterms:created>
  <dcterms:modified xsi:type="dcterms:W3CDTF">2021-02-09T16:34:25Z</dcterms:modified>
</cp:coreProperties>
</file>