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4" r:id="rId2"/>
    <p:sldId id="421" r:id="rId3"/>
    <p:sldId id="295" r:id="rId4"/>
    <p:sldId id="279" r:id="rId5"/>
    <p:sldId id="399" r:id="rId6"/>
    <p:sldId id="277" r:id="rId7"/>
    <p:sldId id="401" r:id="rId8"/>
    <p:sldId id="400" r:id="rId9"/>
    <p:sldId id="413" r:id="rId10"/>
    <p:sldId id="412" r:id="rId11"/>
    <p:sldId id="402" r:id="rId12"/>
    <p:sldId id="356" r:id="rId13"/>
    <p:sldId id="403" r:id="rId14"/>
    <p:sldId id="275" r:id="rId15"/>
    <p:sldId id="404" r:id="rId16"/>
    <p:sldId id="376" r:id="rId17"/>
    <p:sldId id="405" r:id="rId18"/>
    <p:sldId id="375" r:id="rId19"/>
    <p:sldId id="409" r:id="rId20"/>
    <p:sldId id="274" r:id="rId21"/>
    <p:sldId id="408" r:id="rId22"/>
    <p:sldId id="378" r:id="rId23"/>
    <p:sldId id="407" r:id="rId24"/>
    <p:sldId id="276" r:id="rId25"/>
    <p:sldId id="406" r:id="rId26"/>
    <p:sldId id="294" r:id="rId27"/>
    <p:sldId id="410" r:id="rId28"/>
    <p:sldId id="355" r:id="rId29"/>
    <p:sldId id="411" r:id="rId30"/>
    <p:sldId id="282" r:id="rId31"/>
    <p:sldId id="414" r:id="rId32"/>
    <p:sldId id="377" r:id="rId33"/>
    <p:sldId id="256" r:id="rId34"/>
    <p:sldId id="257" r:id="rId35"/>
    <p:sldId id="262" r:id="rId36"/>
    <p:sldId id="258" r:id="rId37"/>
    <p:sldId id="269" r:id="rId38"/>
    <p:sldId id="267" r:id="rId39"/>
    <p:sldId id="271" r:id="rId40"/>
    <p:sldId id="265" r:id="rId41"/>
    <p:sldId id="272" r:id="rId42"/>
    <p:sldId id="264" r:id="rId43"/>
    <p:sldId id="289" r:id="rId44"/>
    <p:sldId id="336" r:id="rId45"/>
    <p:sldId id="379" r:id="rId46"/>
    <p:sldId id="415" r:id="rId47"/>
    <p:sldId id="380" r:id="rId48"/>
    <p:sldId id="381" r:id="rId49"/>
    <p:sldId id="382" r:id="rId50"/>
    <p:sldId id="383" r:id="rId51"/>
    <p:sldId id="384" r:id="rId52"/>
    <p:sldId id="416" r:id="rId53"/>
    <p:sldId id="385" r:id="rId54"/>
    <p:sldId id="320" r:id="rId55"/>
    <p:sldId id="308" r:id="rId56"/>
    <p:sldId id="386" r:id="rId57"/>
    <p:sldId id="387" r:id="rId58"/>
    <p:sldId id="388" r:id="rId59"/>
    <p:sldId id="389" r:id="rId60"/>
    <p:sldId id="390" r:id="rId61"/>
    <p:sldId id="391" r:id="rId62"/>
    <p:sldId id="392" r:id="rId63"/>
    <p:sldId id="393" r:id="rId64"/>
    <p:sldId id="394" r:id="rId65"/>
    <p:sldId id="321" r:id="rId66"/>
    <p:sldId id="297" r:id="rId67"/>
    <p:sldId id="417" r:id="rId68"/>
    <p:sldId id="398" r:id="rId69"/>
    <p:sldId id="397" r:id="rId70"/>
    <p:sldId id="284" r:id="rId71"/>
    <p:sldId id="351" r:id="rId72"/>
    <p:sldId id="418" r:id="rId73"/>
    <p:sldId id="419" r:id="rId74"/>
    <p:sldId id="286" r:id="rId75"/>
    <p:sldId id="396" r:id="rId76"/>
    <p:sldId id="395" r:id="rId77"/>
    <p:sldId id="420" r:id="rId78"/>
    <p:sldId id="298" r:id="rId79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73" autoAdjust="0"/>
    <p:restoredTop sz="94660"/>
  </p:normalViewPr>
  <p:slideViewPr>
    <p:cSldViewPr>
      <p:cViewPr varScale="1">
        <p:scale>
          <a:sx n="65" d="100"/>
          <a:sy n="65" d="100"/>
        </p:scale>
        <p:origin x="-156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3. 12. 2020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3. 12. 2020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3. 12. 2020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3. 12. 2020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3. 12. 2020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3. 12. 2020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3. 12. 2020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3. 12. 2020</a:t>
            </a:fld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3. 12. 2020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3. 12. 2020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3. 12. 2020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7FEDE-2477-4096-A467-3BCD51C7A78E}" type="datetimeFigureOut">
              <a:rPr lang="sk-SK" smtClean="0"/>
              <a:pPr/>
              <a:t>3. 12. 2020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Click="0" advTm="10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g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g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gi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gi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gi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gi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gi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gi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gi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gi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gi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dnadpis 2"/>
          <p:cNvSpPr txBox="1">
            <a:spLocks/>
          </p:cNvSpPr>
          <p:nvPr/>
        </p:nvSpPr>
        <p:spPr>
          <a:xfrm>
            <a:off x="1214414" y="1214422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k-SK" sz="3200" b="0" i="0" u="none" strike="noStrike" kern="1200" cap="none" spc="0" normalizeH="0" baseline="0" noProof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Pohyb = elixír zdravia</a:t>
            </a:r>
            <a:endParaRPr kumimoji="0" lang="sk-SK" sz="3200" b="0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1643042" y="500042"/>
            <a:ext cx="59154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sk-SK" sz="54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TRÉNING NA DOMA</a:t>
            </a:r>
            <a:endParaRPr lang="sk-SK" sz="54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8" name="Šipka doprava 7"/>
          <p:cNvSpPr/>
          <p:nvPr/>
        </p:nvSpPr>
        <p:spPr>
          <a:xfrm rot="5400000">
            <a:off x="4000496" y="4429132"/>
            <a:ext cx="928694" cy="357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TextovéPole 8"/>
          <p:cNvSpPr txBox="1"/>
          <p:nvPr/>
        </p:nvSpPr>
        <p:spPr>
          <a:xfrm>
            <a:off x="3357554" y="1928802"/>
            <a:ext cx="2068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Keď máš tento pocit</a:t>
            </a:r>
            <a:endParaRPr lang="sk-SK" dirty="0"/>
          </a:p>
        </p:txBody>
      </p:sp>
      <p:sp>
        <p:nvSpPr>
          <p:cNvPr id="10" name="TextovéPole 9"/>
          <p:cNvSpPr txBox="1"/>
          <p:nvPr/>
        </p:nvSpPr>
        <p:spPr>
          <a:xfrm>
            <a:off x="3857620" y="3857628"/>
            <a:ext cx="1220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riešením je</a:t>
            </a:r>
            <a:endParaRPr lang="sk-SK" dirty="0"/>
          </a:p>
        </p:txBody>
      </p:sp>
      <p:grpSp>
        <p:nvGrpSpPr>
          <p:cNvPr id="11" name="Skupina 10"/>
          <p:cNvGrpSpPr/>
          <p:nvPr/>
        </p:nvGrpSpPr>
        <p:grpSpPr>
          <a:xfrm>
            <a:off x="1071538" y="2357430"/>
            <a:ext cx="6840308" cy="4500570"/>
            <a:chOff x="1071538" y="2357430"/>
            <a:chExt cx="6840308" cy="4500570"/>
          </a:xfrm>
        </p:grpSpPr>
        <p:pic>
          <p:nvPicPr>
            <p:cNvPr id="12" name="Picture 2" descr="Strašidelné zistenie o strese a jeho účinkoch: Tichý signál spúšťa ...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071538" y="2357430"/>
              <a:ext cx="2578301" cy="1785950"/>
            </a:xfrm>
            <a:prstGeom prst="rect">
              <a:avLst/>
            </a:prstGeom>
            <a:noFill/>
          </p:spPr>
        </p:pic>
        <p:pic>
          <p:nvPicPr>
            <p:cNvPr id="13" name="Picture 4" descr="Young Girl Jumping Rope Stock Photo, Picture And Royalty Free ...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786050" y="4848022"/>
              <a:ext cx="1496061" cy="2009978"/>
            </a:xfrm>
            <a:prstGeom prst="rect">
              <a:avLst/>
            </a:prstGeom>
            <a:noFill/>
          </p:spPr>
        </p:pic>
        <p:pic>
          <p:nvPicPr>
            <p:cNvPr id="14" name="Picture 6" descr="Vplýva stres na imunitu? - Magazín len pre ženy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72066" y="2357430"/>
              <a:ext cx="2839780" cy="1857388"/>
            </a:xfrm>
            <a:prstGeom prst="rect">
              <a:avLst/>
            </a:prstGeom>
            <a:noFill/>
          </p:spPr>
        </p:pic>
        <p:pic>
          <p:nvPicPr>
            <p:cNvPr id="15" name="Picture 8" descr="Sport And Fitness Runner Man Running On Road Training For Marathon ...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857752" y="5072074"/>
              <a:ext cx="1071570" cy="1608593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8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214290"/>
            <a:ext cx="2786082" cy="1393041"/>
          </a:xfrm>
          <a:prstGeom prst="rect">
            <a:avLst/>
          </a:prstGeom>
          <a:noFill/>
        </p:spPr>
      </p:pic>
      <p:pic>
        <p:nvPicPr>
          <p:cNvPr id="24578" name="Picture 2" descr="F:\Gif vl telo\t striedavej hmity rukami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165247"/>
            <a:ext cx="6983198" cy="3928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4512989"/>
      </p:ext>
    </p:extLst>
  </p:cSld>
  <p:clrMapOvr>
    <a:masterClrMapping/>
  </p:clrMapOvr>
  <p:transition spd="med" advClick="0" advTm="9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/>
              <a:t>UKÁŽKA – PRIPRAV SA</a:t>
            </a:r>
            <a:endParaRPr lang="sk-SK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7171" name="Picture 3" descr="F:\Gif vl telo\t stried krúženie vpred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988840"/>
            <a:ext cx="6480720" cy="3645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4687608"/>
      </p:ext>
    </p:extLst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214290"/>
            <a:ext cx="2786082" cy="1393041"/>
          </a:xfrm>
          <a:prstGeom prst="rect">
            <a:avLst/>
          </a:prstGeom>
          <a:noFill/>
        </p:spPr>
      </p:pic>
      <p:pic>
        <p:nvPicPr>
          <p:cNvPr id="25602" name="Picture 2" descr="F:\Gif vl telo\t stried krúženie vpred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060848"/>
            <a:ext cx="6016668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/>
              <a:t>UKÁŽKA – PRIPRAV SA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8195" name="Picture 3" descr="F:\Gif vl telo\tvstried krúženie vzad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5" y="2276872"/>
            <a:ext cx="6144683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2862704"/>
      </p:ext>
    </p:extLst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9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3174" y="214290"/>
            <a:ext cx="3571900" cy="1785950"/>
          </a:xfrm>
          <a:prstGeom prst="rect">
            <a:avLst/>
          </a:prstGeom>
          <a:noFill/>
        </p:spPr>
      </p:pic>
      <p:pic>
        <p:nvPicPr>
          <p:cNvPr id="26626" name="Picture 2" descr="F:\Gif vl telo\tvstried krúženie vzad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258" y="2348880"/>
            <a:ext cx="6311054" cy="3549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900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/>
              <a:t>UKÁŽKA – PRIPRAV SA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9219" name="Picture 3" descr="F:\Gif vl telo\t striedavej uklony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844824"/>
            <a:ext cx="6784754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0299499"/>
      </p:ext>
    </p:extLst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488" y="642918"/>
            <a:ext cx="3571900" cy="1785950"/>
          </a:xfrm>
          <a:prstGeom prst="rect">
            <a:avLst/>
          </a:prstGeom>
          <a:noFill/>
        </p:spPr>
      </p:pic>
      <p:pic>
        <p:nvPicPr>
          <p:cNvPr id="27650" name="Picture 2" descr="F:\Gif vl telo\t striedavej uklony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654" y="2451030"/>
            <a:ext cx="6696744" cy="376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/>
              <a:t>UKÁŽKA – PRIPRAV SA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0243" name="Picture 3" descr="F:\Gif vl telo\t čelné kruhy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132856"/>
            <a:ext cx="6263568" cy="352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1957401"/>
      </p:ext>
    </p:extLst>
  </p:cSld>
  <p:clrMapOvr>
    <a:masterClrMapping/>
  </p:clrMapOvr>
  <p:transition spd="med" advClick="0" advTm="19000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488" y="357166"/>
            <a:ext cx="2786082" cy="1393041"/>
          </a:xfrm>
          <a:prstGeom prst="rect">
            <a:avLst/>
          </a:prstGeom>
          <a:noFill/>
        </p:spPr>
      </p:pic>
      <p:pic>
        <p:nvPicPr>
          <p:cNvPr id="18434" name="Picture 2" descr="F:\Gif vl telo\t čelné kruhy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719" y="2348880"/>
            <a:ext cx="6784754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21000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/>
              <a:t>UKÁŽKA – PRIPRAV SA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7411" name="Picture 3" descr="F:\Gif vl telo\t krúženie trupu p l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577" y="2110599"/>
            <a:ext cx="6952336" cy="391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8276435"/>
      </p:ext>
    </p:extLst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/>
          <p:cNvSpPr/>
          <p:nvPr/>
        </p:nvSpPr>
        <p:spPr>
          <a:xfrm>
            <a:off x="251520" y="3140968"/>
            <a:ext cx="482453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sk-SK" b="1" dirty="0"/>
              <a:t>Spusti si na mobile stopky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sk-SK" b="1" dirty="0"/>
              <a:t>Tlačidlom F5 na klávesnici </a:t>
            </a:r>
            <a:r>
              <a:rPr lang="sk-SK" dirty="0"/>
              <a:t>si zapni prezentáciu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endParaRPr lang="sk-SK" dirty="0"/>
          </a:p>
          <a:p>
            <a:pPr marL="342900" indent="-342900">
              <a:buFont typeface="Wingdings" pitchFamily="2" charset="2"/>
              <a:buChar char="Ø"/>
            </a:pPr>
            <a:r>
              <a:rPr lang="sk-SK" dirty="0"/>
              <a:t>Počas tréningu sa riaď pokynmi, ktoré uvidíš v prezentácii</a:t>
            </a:r>
          </a:p>
          <a:p>
            <a:pPr marL="342900" indent="-342900">
              <a:buFont typeface="Wingdings" pitchFamily="2" charset="2"/>
              <a:buChar char="Ø"/>
            </a:pPr>
            <a:endParaRPr lang="sk-SK" dirty="0"/>
          </a:p>
          <a:p>
            <a:pPr marL="342900" indent="-342900">
              <a:buFont typeface="Wingdings" pitchFamily="2" charset="2"/>
              <a:buChar char="Ø"/>
            </a:pPr>
            <a:r>
              <a:rPr lang="sk-SK" dirty="0"/>
              <a:t>Po docvičení nezabudni stopnúť výsledný čas a poslať  mi </a:t>
            </a:r>
            <a:r>
              <a:rPr lang="sk-SK"/>
              <a:t>ho </a:t>
            </a:r>
            <a:r>
              <a:rPr lang="sk-SK" smtClean="0"/>
              <a:t>na </a:t>
            </a:r>
            <a:r>
              <a:rPr lang="sk-SK" dirty="0" err="1"/>
              <a:t>Edupage</a:t>
            </a:r>
            <a:endParaRPr lang="sk-SK" dirty="0"/>
          </a:p>
        </p:txBody>
      </p:sp>
      <p:sp>
        <p:nvSpPr>
          <p:cNvPr id="5" name="TextovéPole 6"/>
          <p:cNvSpPr txBox="1"/>
          <p:nvPr/>
        </p:nvSpPr>
        <p:spPr>
          <a:xfrm>
            <a:off x="214282" y="2000240"/>
            <a:ext cx="43577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 smtClean="0"/>
              <a:t>ÚVODNÉ INFORMÁCIE </a:t>
            </a:r>
            <a:endParaRPr lang="sk-SK" sz="3200" b="1" dirty="0"/>
          </a:p>
        </p:txBody>
      </p:sp>
      <p:sp>
        <p:nvSpPr>
          <p:cNvPr id="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latin typeface="Elephant" pitchFamily="18" charset="0"/>
              </a:rPr>
              <a:t>TRÉNING NA DOMA </a:t>
            </a:r>
            <a:endParaRPr lang="sk-SK" sz="6600" dirty="0">
              <a:latin typeface="Elephant" pitchFamily="18" charset="0"/>
            </a:endParaRPr>
          </a:p>
        </p:txBody>
      </p:sp>
      <p:pic>
        <p:nvPicPr>
          <p:cNvPr id="7" name="Picture 2" descr="C:\Users\Lukas\Desktop\CVIČENIE NA DOMA\j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79422" y="1159140"/>
            <a:ext cx="1649472" cy="2266973"/>
          </a:xfrm>
          <a:prstGeom prst="rect">
            <a:avLst/>
          </a:prstGeom>
          <a:noFill/>
        </p:spPr>
      </p:pic>
      <p:sp>
        <p:nvSpPr>
          <p:cNvPr id="8" name="TextovéPole 7"/>
          <p:cNvSpPr txBox="1"/>
          <p:nvPr/>
        </p:nvSpPr>
        <p:spPr>
          <a:xfrm>
            <a:off x="500034" y="1438242"/>
            <a:ext cx="3795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/>
              <a:t>VYTVORIL:   </a:t>
            </a:r>
            <a:r>
              <a:rPr lang="sk-SK" dirty="0" smtClean="0"/>
              <a:t>MGR. LUKÁŠ HABOVŠTIAK</a:t>
            </a:r>
            <a:endParaRPr lang="sk-SK" dirty="0"/>
          </a:p>
        </p:txBody>
      </p:sp>
      <p:pic>
        <p:nvPicPr>
          <p:cNvPr id="9" name="Picture 2" descr="When Writing a Biography Becomes a Race Against Death | Literary Hub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7950" y="5357826"/>
            <a:ext cx="2643146" cy="13573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21142783"/>
      </p:ext>
    </p:extLst>
  </p:cSld>
  <p:clrMapOvr>
    <a:masterClrMapping/>
  </p:clrMapOvr>
  <p:transition spd="med" advClick="0" advTm="60000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9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488" y="357166"/>
            <a:ext cx="2786082" cy="1393041"/>
          </a:xfrm>
          <a:prstGeom prst="rect">
            <a:avLst/>
          </a:prstGeom>
          <a:noFill/>
        </p:spPr>
      </p:pic>
      <p:pic>
        <p:nvPicPr>
          <p:cNvPr id="11266" name="Picture 2" descr="F:\Gif vl telo\t krúženie trupu p l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337" y="2176548"/>
            <a:ext cx="5742384" cy="3230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18000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/>
              <a:t>UKÁŽKA – PRIPRAV SA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6387" name="Picture 3" descr="F:\Gif vl telo\t skrizne vytáčanie trupu v predklon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16832"/>
            <a:ext cx="7344816" cy="4131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6916731"/>
      </p:ext>
    </p:extLst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488" y="357166"/>
            <a:ext cx="2786082" cy="1393041"/>
          </a:xfrm>
          <a:prstGeom prst="rect">
            <a:avLst/>
          </a:prstGeom>
          <a:noFill/>
        </p:spPr>
      </p:pic>
      <p:pic>
        <p:nvPicPr>
          <p:cNvPr id="28674" name="Picture 2" descr="F:\Gif vl telo\t skrizne vytáčanie trupu v predklone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16832"/>
            <a:ext cx="7416824" cy="4171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/>
              <a:t>UKÁŽKA – PRIPRAV SA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5363" name="Picture 3" descr="F:\Gif vl telo\t drepy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988840"/>
            <a:ext cx="6784754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6373212"/>
      </p:ext>
    </p:extLst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9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488" y="214290"/>
            <a:ext cx="3571900" cy="1785950"/>
          </a:xfrm>
          <a:prstGeom prst="rect">
            <a:avLst/>
          </a:prstGeom>
          <a:noFill/>
        </p:spPr>
      </p:pic>
      <p:pic>
        <p:nvPicPr>
          <p:cNvPr id="12290" name="Picture 2" descr="F:\Gif vl telo\t drepy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150" y="2636912"/>
            <a:ext cx="5184576" cy="291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9000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/>
              <a:t>UKÁŽKA – PRIPRAV SA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Picture 2" descr="F:\Gif vl telo\t panaky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276872"/>
            <a:ext cx="5632626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8626568"/>
      </p:ext>
    </p:extLst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8596" y="1643050"/>
            <a:ext cx="8229600" cy="4525963"/>
          </a:xfrm>
        </p:spPr>
        <p:txBody>
          <a:bodyPr/>
          <a:lstStyle/>
          <a:p>
            <a:endParaRPr lang="sk-SK"/>
          </a:p>
        </p:txBody>
      </p:sp>
      <p:pic>
        <p:nvPicPr>
          <p:cNvPr id="8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28926" y="571480"/>
            <a:ext cx="3571900" cy="1785950"/>
          </a:xfrm>
          <a:prstGeom prst="rect">
            <a:avLst/>
          </a:prstGeom>
          <a:noFill/>
        </p:spPr>
      </p:pic>
      <p:pic>
        <p:nvPicPr>
          <p:cNvPr id="13314" name="Picture 2" descr="F:\Gif vl telo\t panaky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26" y="2636912"/>
            <a:ext cx="5632626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/>
              <a:t>UKÁŽKA – PRIPRAV SA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20484" name="Picture 4" descr="F:\Gif vl telo\t ruckovanie vpred a vzad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273862"/>
            <a:ext cx="6016668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8623922"/>
      </p:ext>
    </p:extLst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5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357166"/>
            <a:ext cx="2500330" cy="1250165"/>
          </a:xfrm>
          <a:prstGeom prst="rect">
            <a:avLst/>
          </a:prstGeom>
          <a:noFill/>
        </p:spPr>
      </p:pic>
      <p:sp>
        <p:nvSpPr>
          <p:cNvPr id="7" name="Obdélník 6"/>
          <p:cNvSpPr/>
          <p:nvPr/>
        </p:nvSpPr>
        <p:spPr>
          <a:xfrm>
            <a:off x="6215074" y="1785926"/>
            <a:ext cx="2214578" cy="3643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Obdélník 7"/>
          <p:cNvSpPr/>
          <p:nvPr/>
        </p:nvSpPr>
        <p:spPr>
          <a:xfrm>
            <a:off x="1000100" y="1785926"/>
            <a:ext cx="2214578" cy="38576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9458" name="Picture 2" descr="F:\Gif vl telo\t ruckovanie vpred a vzad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143125"/>
            <a:ext cx="6510469" cy="366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21000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/>
              <a:t>UKÁŽKA – PRIPRAV SA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2531" name="Picture 3" descr="F:\Gif vl telo\t preskoky v vzpor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988840"/>
            <a:ext cx="6460334" cy="3633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4843673"/>
      </p:ext>
    </p:extLst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A) </a:t>
            </a:r>
            <a:r>
              <a:rPr lang="sk-SK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Rozvičenie</a:t>
            </a:r>
            <a:endParaRPr lang="sk-SK" dirty="0"/>
          </a:p>
        </p:txBody>
      </p:sp>
      <p:pic>
        <p:nvPicPr>
          <p:cNvPr id="5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794" y="2285992"/>
            <a:ext cx="5715000" cy="3219451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2786050" y="1357298"/>
            <a:ext cx="337893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400" dirty="0" smtClean="0">
                <a:latin typeface="+mj-lt"/>
              </a:rPr>
              <a:t>ZAČÍNAME ZA</a:t>
            </a:r>
            <a:endParaRPr lang="sk-SK" sz="4400" dirty="0">
              <a:latin typeface="+mj-lt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2285984" y="6000768"/>
            <a:ext cx="29993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sk-SK" sz="2000" b="1" dirty="0" smtClean="0"/>
              <a:t>PRIPRAV SA NA PRVÝ CVIK</a:t>
            </a:r>
            <a:endParaRPr lang="sk-SK" sz="2000" b="1" dirty="0"/>
          </a:p>
        </p:txBody>
      </p:sp>
      <p:sp>
        <p:nvSpPr>
          <p:cNvPr id="10" name="Šipka doprava 9"/>
          <p:cNvSpPr/>
          <p:nvPr/>
        </p:nvSpPr>
        <p:spPr>
          <a:xfrm>
            <a:off x="5429256" y="6143644"/>
            <a:ext cx="571504" cy="714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2050" name="Picture 2" descr="F:\Gif vl telo\tskiping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794" y="5500706"/>
            <a:ext cx="2286000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9938" name="AutoShape 2" descr="☆ flutter kicks gif | Abs workout, Ultimate ab workou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9940" name="AutoShape 4" descr="☆ flutter kicks gif | Abs workout, Ultimate ab workou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10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285728"/>
            <a:ext cx="2714644" cy="1357322"/>
          </a:xfrm>
          <a:prstGeom prst="rect">
            <a:avLst/>
          </a:prstGeom>
          <a:noFill/>
        </p:spPr>
      </p:pic>
      <p:pic>
        <p:nvPicPr>
          <p:cNvPr id="21506" name="Picture 2" descr="F:\Gif vl telo\t preskoky v vzpore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1" y="2127081"/>
            <a:ext cx="6026935" cy="339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/>
              <a:t>UKÁŽKA – PRIPRAV SA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30723" name="Picture 3" descr="F:\Gif vl telo\t predklony v sed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916832"/>
            <a:ext cx="7168796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3322165"/>
      </p:ext>
    </p:extLst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4678" y="571480"/>
            <a:ext cx="2714644" cy="1357322"/>
          </a:xfrm>
          <a:prstGeom prst="rect">
            <a:avLst/>
          </a:prstGeom>
          <a:noFill/>
        </p:spPr>
      </p:pic>
      <p:pic>
        <p:nvPicPr>
          <p:cNvPr id="29698" name="Picture 2" descr="F:\Gif vl telo\t predklony v sede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1" y="2238990"/>
            <a:ext cx="6724085" cy="3782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15000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42910" y="1071546"/>
            <a:ext cx="7772400" cy="1470025"/>
          </a:xfrm>
        </p:spPr>
        <p:txBody>
          <a:bodyPr/>
          <a:lstStyle/>
          <a:p>
            <a:r>
              <a:rPr lang="sk-SK" dirty="0" smtClean="0"/>
              <a:t> ZAČÍNAME </a:t>
            </a:r>
            <a:r>
              <a:rPr lang="sk-SK" dirty="0" smtClean="0">
                <a:sym typeface="Wingdings" pitchFamily="2" charset="2"/>
              </a:rPr>
              <a:t>ZA </a:t>
            </a: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71472" y="5643578"/>
            <a:ext cx="4786346" cy="752468"/>
          </a:xfrm>
        </p:spPr>
        <p:txBody>
          <a:bodyPr/>
          <a:lstStyle/>
          <a:p>
            <a:pPr algn="l"/>
            <a:r>
              <a:rPr lang="sk-SK" b="1" dirty="0" smtClean="0">
                <a:solidFill>
                  <a:schemeClr val="tx1"/>
                </a:solidFill>
              </a:rPr>
              <a:t>PRIPRAV SA NA PRVÝ CVIK</a:t>
            </a:r>
          </a:p>
          <a:p>
            <a:endParaRPr lang="sk-SK" b="1" dirty="0"/>
          </a:p>
        </p:txBody>
      </p:sp>
      <p:sp>
        <p:nvSpPr>
          <p:cNvPr id="8" name="Šipka doprava 7"/>
          <p:cNvSpPr/>
          <p:nvPr/>
        </p:nvSpPr>
        <p:spPr>
          <a:xfrm>
            <a:off x="5357818" y="5786454"/>
            <a:ext cx="857256" cy="357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9220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2285992"/>
            <a:ext cx="5715000" cy="3219451"/>
          </a:xfrm>
          <a:prstGeom prst="rect">
            <a:avLst/>
          </a:prstGeom>
          <a:noFill/>
        </p:spPr>
      </p:pic>
      <p:sp>
        <p:nvSpPr>
          <p:cNvPr id="7" name="TextovéPole 6"/>
          <p:cNvSpPr txBox="1"/>
          <p:nvPr/>
        </p:nvSpPr>
        <p:spPr>
          <a:xfrm>
            <a:off x="714348" y="428604"/>
            <a:ext cx="81439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400" dirty="0" smtClean="0">
                <a:latin typeface="Elephant" pitchFamily="18" charset="0"/>
              </a:rPr>
              <a:t>B) KRUHOVÝ TRÉNING </a:t>
            </a:r>
            <a:endParaRPr lang="sk-SK" sz="4400" dirty="0">
              <a:latin typeface="Elephant" pitchFamily="18" charset="0"/>
            </a:endParaRPr>
          </a:p>
        </p:txBody>
      </p:sp>
      <p:pic>
        <p:nvPicPr>
          <p:cNvPr id="31746" name="Picture 2" descr="F:\Gif vl telo\tskiping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80" y="5500706"/>
            <a:ext cx="2286000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k-SK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1. </a:t>
            </a:r>
            <a:endParaRPr lang="sk-SK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lephant" pitchFamily="18" charset="0"/>
            </a:endParaRPr>
          </a:p>
        </p:txBody>
      </p:sp>
      <p:pic>
        <p:nvPicPr>
          <p:cNvPr id="8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1500174"/>
            <a:ext cx="2357455" cy="1326068"/>
          </a:xfrm>
          <a:prstGeom prst="rect">
            <a:avLst/>
          </a:prstGeom>
          <a:noFill/>
        </p:spPr>
      </p:pic>
      <p:pic>
        <p:nvPicPr>
          <p:cNvPr id="6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85728"/>
            <a:ext cx="2286000" cy="1285875"/>
          </a:xfrm>
          <a:prstGeom prst="rect">
            <a:avLst/>
          </a:prstGeom>
          <a:noFill/>
        </p:spPr>
      </p:pic>
      <p:pic>
        <p:nvPicPr>
          <p:cNvPr id="32770" name="Picture 2" descr="F:\Gif vl telo\tskiping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230794"/>
            <a:ext cx="5745250" cy="3231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9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1571612"/>
            <a:ext cx="5715000" cy="3219451"/>
          </a:xfrm>
          <a:prstGeom prst="rect">
            <a:avLst/>
          </a:prstGeom>
          <a:noFill/>
        </p:spPr>
      </p:pic>
      <p:pic>
        <p:nvPicPr>
          <p:cNvPr id="10" name="Picture 2" descr="E:\Gif3\anglicak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6512" y="5072074"/>
            <a:ext cx="1992327" cy="1120684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2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. 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6146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1357298"/>
            <a:ext cx="2286016" cy="1285884"/>
          </a:xfrm>
          <a:prstGeom prst="rect">
            <a:avLst/>
          </a:prstGeom>
          <a:noFill/>
        </p:spPr>
      </p:pic>
      <p:pic>
        <p:nvPicPr>
          <p:cNvPr id="6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85728"/>
            <a:ext cx="2286000" cy="1285875"/>
          </a:xfrm>
          <a:prstGeom prst="rect">
            <a:avLst/>
          </a:prstGeom>
          <a:noFill/>
        </p:spPr>
      </p:pic>
      <p:pic>
        <p:nvPicPr>
          <p:cNvPr id="16386" name="Picture 2" descr="E:\Gif3\anglicaky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14612" y="3286124"/>
            <a:ext cx="3770340" cy="212081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8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1357298"/>
            <a:ext cx="5715000" cy="3219451"/>
          </a:xfrm>
          <a:prstGeom prst="rect">
            <a:avLst/>
          </a:prstGeom>
          <a:noFill/>
        </p:spPr>
      </p:pic>
      <p:pic>
        <p:nvPicPr>
          <p:cNvPr id="33794" name="Picture 2" descr="F:\Gif vl telo\t preskoky v vzpore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480" y="5357830"/>
            <a:ext cx="2286000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3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. </a:t>
            </a:r>
            <a:endParaRPr lang="sk-SK" dirty="0"/>
          </a:p>
        </p:txBody>
      </p:sp>
      <p:pic>
        <p:nvPicPr>
          <p:cNvPr id="5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4678" y="1500174"/>
            <a:ext cx="2357455" cy="1326068"/>
          </a:xfrm>
          <a:prstGeom prst="rect">
            <a:avLst/>
          </a:prstGeom>
          <a:noFill/>
        </p:spPr>
      </p:pic>
      <p:pic>
        <p:nvPicPr>
          <p:cNvPr id="1026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14290"/>
            <a:ext cx="2286000" cy="1285875"/>
          </a:xfrm>
          <a:prstGeom prst="rect">
            <a:avLst/>
          </a:prstGeom>
          <a:noFill/>
        </p:spPr>
      </p:pic>
      <p:pic>
        <p:nvPicPr>
          <p:cNvPr id="34818" name="Picture 2" descr="F:\Gif vl telo\t preskoky v vzpore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140968"/>
            <a:ext cx="5962294" cy="3353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8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1357298"/>
            <a:ext cx="5715000" cy="3219451"/>
          </a:xfrm>
          <a:prstGeom prst="rect">
            <a:avLst/>
          </a:prstGeom>
          <a:noFill/>
        </p:spPr>
      </p:pic>
      <p:pic>
        <p:nvPicPr>
          <p:cNvPr id="35842" name="Picture 2" descr="F:\Gif vl telo\t skrizne vytáčanie trupu v predklone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5214954"/>
            <a:ext cx="2286000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0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357166"/>
            <a:ext cx="2786082" cy="1393041"/>
          </a:xfrm>
          <a:prstGeom prst="rect">
            <a:avLst/>
          </a:prstGeom>
          <a:noFill/>
        </p:spPr>
      </p:pic>
      <p:pic>
        <p:nvPicPr>
          <p:cNvPr id="2" name="Picture 2" descr="F:\Gif vl telo\tskiping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029" y="2786063"/>
            <a:ext cx="4488751" cy="2524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9000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4.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5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1214422"/>
            <a:ext cx="2286016" cy="1285884"/>
          </a:xfrm>
          <a:prstGeom prst="rect">
            <a:avLst/>
          </a:prstGeom>
          <a:noFill/>
        </p:spPr>
      </p:pic>
      <p:pic>
        <p:nvPicPr>
          <p:cNvPr id="7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14290"/>
            <a:ext cx="2286000" cy="1285875"/>
          </a:xfrm>
          <a:prstGeom prst="rect">
            <a:avLst/>
          </a:prstGeom>
          <a:noFill/>
        </p:spPr>
      </p:pic>
      <p:pic>
        <p:nvPicPr>
          <p:cNvPr id="36866" name="Picture 2" descr="F:\Gif vl telo\t skrizne vytáčanie trupu v predklone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742" y="2636912"/>
            <a:ext cx="6751011" cy="3797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9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1428736"/>
            <a:ext cx="5715000" cy="3219451"/>
          </a:xfrm>
          <a:prstGeom prst="rect">
            <a:avLst/>
          </a:prstGeom>
          <a:noFill/>
        </p:spPr>
      </p:pic>
      <p:pic>
        <p:nvPicPr>
          <p:cNvPr id="37890" name="Picture 2" descr="F:\Gif vl telo\t strihanie v ľahu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214954"/>
            <a:ext cx="2286000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5. 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1785926"/>
            <a:ext cx="2341580" cy="1317138"/>
          </a:xfrm>
          <a:prstGeom prst="rect">
            <a:avLst/>
          </a:prstGeom>
          <a:noFill/>
        </p:spPr>
      </p:pic>
      <p:pic>
        <p:nvPicPr>
          <p:cNvPr id="7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14290"/>
            <a:ext cx="2286000" cy="1285875"/>
          </a:xfrm>
          <a:prstGeom prst="rect">
            <a:avLst/>
          </a:prstGeom>
          <a:noFill/>
        </p:spPr>
      </p:pic>
      <p:pic>
        <p:nvPicPr>
          <p:cNvPr id="38914" name="Picture 2" descr="F:\Gif vl telo\t strihanie v ľahu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004" y="3253355"/>
            <a:ext cx="6120680" cy="3442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1472" y="207167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k-SK" b="1" dirty="0" smtClean="0"/>
              <a:t>KONIEC PRVÉHO KOLA</a:t>
            </a:r>
            <a:br>
              <a:rPr lang="sk-SK" b="1" dirty="0" smtClean="0"/>
            </a:br>
            <a:r>
              <a:rPr lang="sk-SK" b="1" dirty="0" smtClean="0"/>
              <a:t/>
            </a:r>
            <a:br>
              <a:rPr lang="sk-SK" b="1" dirty="0" smtClean="0"/>
            </a:br>
            <a:r>
              <a:rPr lang="sk-SK" b="1" dirty="0" smtClean="0"/>
              <a:t/>
            </a:r>
            <a:br>
              <a:rPr lang="sk-SK" b="1" dirty="0" smtClean="0"/>
            </a:br>
            <a:r>
              <a:rPr lang="sk-SK" b="1" dirty="0" smtClean="0"/>
              <a:t>NASLEDUJE PAUZA  60 SEKÚND</a:t>
            </a:r>
            <a:endParaRPr lang="sk-SK" b="1" dirty="0"/>
          </a:p>
        </p:txBody>
      </p:sp>
      <p:pic>
        <p:nvPicPr>
          <p:cNvPr id="45058" name="Picture 2" descr="60 Second Timer Countdown Digital Blue GIF | Gfycat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36" y="3929066"/>
            <a:ext cx="4572032" cy="2571768"/>
          </a:xfrm>
          <a:prstGeom prst="rect">
            <a:avLst/>
          </a:prstGeom>
          <a:noFill/>
        </p:spPr>
      </p:pic>
      <p:pic>
        <p:nvPicPr>
          <p:cNvPr id="30722" name="Picture 2" descr="Sport Water Sticker by Gerolsteiner for iOS &amp; Android | GIPH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57222" y="0"/>
            <a:ext cx="3143272" cy="3143272"/>
          </a:xfrm>
          <a:prstGeom prst="rect">
            <a:avLst/>
          </a:prstGeom>
          <a:noFill/>
        </p:spPr>
      </p:pic>
      <p:pic>
        <p:nvPicPr>
          <p:cNvPr id="30724" name="Picture 4" descr="Sport Water Sticker by Gerolsteiner for iOS &amp; Android | GIPHY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72264" y="0"/>
            <a:ext cx="3214710" cy="3214710"/>
          </a:xfrm>
          <a:prstGeom prst="rect">
            <a:avLst/>
          </a:prstGeom>
          <a:noFill/>
        </p:spPr>
      </p:pic>
      <p:pic>
        <p:nvPicPr>
          <p:cNvPr id="6" name="Picture 8" descr="Yakimasport - Medicinbal 2 k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90565" y="2428868"/>
            <a:ext cx="1366857" cy="1214446"/>
          </a:xfrm>
          <a:prstGeom prst="rect">
            <a:avLst/>
          </a:prstGeom>
          <a:noFill/>
        </p:spPr>
      </p:pic>
      <p:pic>
        <p:nvPicPr>
          <p:cNvPr id="7" name="Picture 8" descr="Yakimasport - Medicinbal 2 k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86644" y="2357430"/>
            <a:ext cx="1366857" cy="121444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8000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0034" y="2143116"/>
            <a:ext cx="8229600" cy="1143000"/>
          </a:xfrm>
        </p:spPr>
        <p:txBody>
          <a:bodyPr/>
          <a:lstStyle/>
          <a:p>
            <a:r>
              <a:rPr lang="sk-SK" dirty="0" smtClean="0">
                <a:latin typeface="Elephant" pitchFamily="18" charset="0"/>
              </a:rPr>
              <a:t>DRUHÉ KOLO</a:t>
            </a:r>
            <a:endParaRPr lang="sk-SK" dirty="0">
              <a:latin typeface="Elephant" pitchFamily="18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214282" y="5572140"/>
            <a:ext cx="49292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3200" b="1" dirty="0" smtClean="0"/>
              <a:t>PRIPRAV SA NA PRVÝ CVIK</a:t>
            </a:r>
            <a:endParaRPr lang="sk-SK" sz="3200" dirty="0"/>
          </a:p>
        </p:txBody>
      </p:sp>
      <p:sp>
        <p:nvSpPr>
          <p:cNvPr id="5" name="Šipka doprava 4"/>
          <p:cNvSpPr/>
          <p:nvPr/>
        </p:nvSpPr>
        <p:spPr>
          <a:xfrm>
            <a:off x="5072066" y="5786454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46082" name="Picture 2" descr="Countdown Timer 10 Sec ( V 259 ) AE Hud Timer Circle With Sou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488" y="3214686"/>
            <a:ext cx="3429024" cy="1885963"/>
          </a:xfrm>
          <a:prstGeom prst="rect">
            <a:avLst/>
          </a:prstGeom>
          <a:noFill/>
        </p:spPr>
      </p:pic>
      <p:pic>
        <p:nvPicPr>
          <p:cNvPr id="7" name="Picture 2" descr="F:\Gif vl telo\tskiping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80" y="5500706"/>
            <a:ext cx="2286000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19000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k-SK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1. </a:t>
            </a:r>
            <a:endParaRPr lang="sk-SK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lephant" pitchFamily="18" charset="0"/>
            </a:endParaRPr>
          </a:p>
        </p:txBody>
      </p:sp>
      <p:pic>
        <p:nvPicPr>
          <p:cNvPr id="8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1500174"/>
            <a:ext cx="2357455" cy="1326068"/>
          </a:xfrm>
          <a:prstGeom prst="rect">
            <a:avLst/>
          </a:prstGeom>
          <a:noFill/>
        </p:spPr>
      </p:pic>
      <p:pic>
        <p:nvPicPr>
          <p:cNvPr id="6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85728"/>
            <a:ext cx="2286000" cy="1285875"/>
          </a:xfrm>
          <a:prstGeom prst="rect">
            <a:avLst/>
          </a:prstGeom>
          <a:noFill/>
        </p:spPr>
      </p:pic>
      <p:pic>
        <p:nvPicPr>
          <p:cNvPr id="7" name="Picture 2" descr="F:\Gif vl telo\tskiping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062" y="3356992"/>
            <a:ext cx="5472608" cy="307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8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1357298"/>
            <a:ext cx="5715000" cy="3219451"/>
          </a:xfrm>
          <a:prstGeom prst="rect">
            <a:avLst/>
          </a:prstGeom>
          <a:noFill/>
        </p:spPr>
      </p:pic>
      <p:pic>
        <p:nvPicPr>
          <p:cNvPr id="10" name="Picture 2" descr="E:\Gif3\anglicak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94840" y="5163407"/>
            <a:ext cx="2469280" cy="13889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94446625"/>
      </p:ext>
    </p:extLst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2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. 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6146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1357298"/>
            <a:ext cx="2286016" cy="1285884"/>
          </a:xfrm>
          <a:prstGeom prst="rect">
            <a:avLst/>
          </a:prstGeom>
          <a:noFill/>
        </p:spPr>
      </p:pic>
      <p:pic>
        <p:nvPicPr>
          <p:cNvPr id="6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85728"/>
            <a:ext cx="2286000" cy="1285875"/>
          </a:xfrm>
          <a:prstGeom prst="rect">
            <a:avLst/>
          </a:prstGeom>
          <a:noFill/>
        </p:spPr>
      </p:pic>
      <p:pic>
        <p:nvPicPr>
          <p:cNvPr id="16386" name="Picture 2" descr="E:\Gif3\anglicaky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14612" y="3286124"/>
            <a:ext cx="3770340" cy="212081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8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1357298"/>
            <a:ext cx="5715000" cy="3219451"/>
          </a:xfrm>
          <a:prstGeom prst="rect">
            <a:avLst/>
          </a:prstGeom>
          <a:noFill/>
        </p:spPr>
      </p:pic>
      <p:pic>
        <p:nvPicPr>
          <p:cNvPr id="10" name="Picture 2" descr="F:\Gif vl telo\t preskoky v vzpore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480" y="5357830"/>
            <a:ext cx="2286000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3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. </a:t>
            </a:r>
            <a:endParaRPr lang="sk-SK" dirty="0"/>
          </a:p>
        </p:txBody>
      </p:sp>
      <p:pic>
        <p:nvPicPr>
          <p:cNvPr id="5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4678" y="1500174"/>
            <a:ext cx="2357455" cy="1326068"/>
          </a:xfrm>
          <a:prstGeom prst="rect">
            <a:avLst/>
          </a:prstGeom>
          <a:noFill/>
        </p:spPr>
      </p:pic>
      <p:pic>
        <p:nvPicPr>
          <p:cNvPr id="1026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14290"/>
            <a:ext cx="2286000" cy="1285875"/>
          </a:xfrm>
          <a:prstGeom prst="rect">
            <a:avLst/>
          </a:prstGeom>
          <a:noFill/>
        </p:spPr>
      </p:pic>
      <p:pic>
        <p:nvPicPr>
          <p:cNvPr id="6" name="Picture 2" descr="F:\Gif vl telo\t preskoky v vzpore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212975"/>
            <a:ext cx="5616624" cy="315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/>
              <a:t>UKÁŽKA – PRIPRAV SA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098" name="Picture 2" descr="F:\Gif vl telo\tpredkopavani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134171"/>
            <a:ext cx="5751511" cy="323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8761356"/>
      </p:ext>
    </p:extLst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8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1357298"/>
            <a:ext cx="5715000" cy="3219451"/>
          </a:xfrm>
          <a:prstGeom prst="rect">
            <a:avLst/>
          </a:prstGeom>
          <a:noFill/>
        </p:spPr>
      </p:pic>
      <p:pic>
        <p:nvPicPr>
          <p:cNvPr id="9" name="Picture 2" descr="F:\Gif vl telo\t skrizne vytáčanie trupu v predklone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5254174"/>
            <a:ext cx="2654556" cy="149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4.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5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1214422"/>
            <a:ext cx="2286016" cy="1285884"/>
          </a:xfrm>
          <a:prstGeom prst="rect">
            <a:avLst/>
          </a:prstGeom>
          <a:noFill/>
        </p:spPr>
      </p:pic>
      <p:pic>
        <p:nvPicPr>
          <p:cNvPr id="7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14290"/>
            <a:ext cx="2286000" cy="1285875"/>
          </a:xfrm>
          <a:prstGeom prst="rect">
            <a:avLst/>
          </a:prstGeom>
          <a:noFill/>
        </p:spPr>
      </p:pic>
      <p:pic>
        <p:nvPicPr>
          <p:cNvPr id="8" name="Picture 2" descr="F:\Gif vl telo\t skrizne vytáčanie trupu v predklone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742" y="2636912"/>
            <a:ext cx="6751011" cy="3797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8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1484784"/>
            <a:ext cx="5715000" cy="3219451"/>
          </a:xfrm>
          <a:prstGeom prst="rect">
            <a:avLst/>
          </a:prstGeom>
          <a:noFill/>
        </p:spPr>
      </p:pic>
      <p:pic>
        <p:nvPicPr>
          <p:cNvPr id="10" name="Picture 2" descr="F:\Gif vl telo\t strihanie v ľahu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635" y="5229200"/>
            <a:ext cx="2608067" cy="146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6709859"/>
      </p:ext>
    </p:extLst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5. 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1785926"/>
            <a:ext cx="2341580" cy="1317138"/>
          </a:xfrm>
          <a:prstGeom prst="rect">
            <a:avLst/>
          </a:prstGeom>
          <a:noFill/>
        </p:spPr>
      </p:pic>
      <p:pic>
        <p:nvPicPr>
          <p:cNvPr id="7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14290"/>
            <a:ext cx="2286000" cy="1285875"/>
          </a:xfrm>
          <a:prstGeom prst="rect">
            <a:avLst/>
          </a:prstGeom>
          <a:noFill/>
        </p:spPr>
      </p:pic>
      <p:pic>
        <p:nvPicPr>
          <p:cNvPr id="8" name="Picture 2" descr="F:\Gif vl telo\t strihanie v ľahu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004" y="3253355"/>
            <a:ext cx="6120680" cy="3442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1472" y="207167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k-SK" b="1" dirty="0" smtClean="0"/>
              <a:t>KONIEC DRUHÉHO KOLA</a:t>
            </a:r>
            <a:br>
              <a:rPr lang="sk-SK" b="1" dirty="0" smtClean="0"/>
            </a:br>
            <a:r>
              <a:rPr lang="sk-SK" b="1" dirty="0" smtClean="0"/>
              <a:t/>
            </a:r>
            <a:br>
              <a:rPr lang="sk-SK" b="1" dirty="0" smtClean="0"/>
            </a:br>
            <a:r>
              <a:rPr lang="sk-SK" b="1" dirty="0" smtClean="0"/>
              <a:t/>
            </a:r>
            <a:br>
              <a:rPr lang="sk-SK" b="1" dirty="0" smtClean="0"/>
            </a:br>
            <a:r>
              <a:rPr lang="sk-SK" b="1" dirty="0" smtClean="0"/>
              <a:t>NASLEDUJE PAUZA  60 SEKÚND</a:t>
            </a:r>
            <a:endParaRPr lang="sk-SK" b="1" dirty="0"/>
          </a:p>
        </p:txBody>
      </p:sp>
      <p:pic>
        <p:nvPicPr>
          <p:cNvPr id="45058" name="Picture 2" descr="60 Second Timer Countdown Digital Blue GIF | Gfycat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36" y="3929066"/>
            <a:ext cx="4572032" cy="2571768"/>
          </a:xfrm>
          <a:prstGeom prst="rect">
            <a:avLst/>
          </a:prstGeom>
          <a:noFill/>
        </p:spPr>
      </p:pic>
      <p:pic>
        <p:nvPicPr>
          <p:cNvPr id="4" name="Picture 2" descr="Sport Water Sticker by Gerolsteiner for iOS &amp; Android | GIPH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57222" y="0"/>
            <a:ext cx="2928958" cy="3143272"/>
          </a:xfrm>
          <a:prstGeom prst="rect">
            <a:avLst/>
          </a:prstGeom>
          <a:noFill/>
        </p:spPr>
      </p:pic>
      <p:pic>
        <p:nvPicPr>
          <p:cNvPr id="5" name="Picture 4" descr="Sport Water Sticker by Gerolsteiner for iOS &amp; Android | GIPHY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15140" y="0"/>
            <a:ext cx="2786082" cy="321471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8000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0034" y="2214554"/>
            <a:ext cx="8229600" cy="1143000"/>
          </a:xfrm>
        </p:spPr>
        <p:txBody>
          <a:bodyPr/>
          <a:lstStyle/>
          <a:p>
            <a:r>
              <a:rPr lang="sk-SK" dirty="0" smtClean="0">
                <a:latin typeface="Elephant" pitchFamily="18" charset="0"/>
              </a:rPr>
              <a:t>TRETIE KOLO</a:t>
            </a:r>
            <a:endParaRPr lang="sk-SK" dirty="0">
              <a:latin typeface="Elephant" pitchFamily="18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214282" y="5572140"/>
            <a:ext cx="49292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3200" b="1" dirty="0" smtClean="0"/>
              <a:t>PRIPRAV SA NA PRVÝ CVIK</a:t>
            </a:r>
            <a:endParaRPr lang="sk-SK" sz="3200" dirty="0"/>
          </a:p>
        </p:txBody>
      </p:sp>
      <p:sp>
        <p:nvSpPr>
          <p:cNvPr id="5" name="Šipka doprava 4"/>
          <p:cNvSpPr/>
          <p:nvPr/>
        </p:nvSpPr>
        <p:spPr>
          <a:xfrm>
            <a:off x="5072066" y="5786454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46082" name="Picture 2" descr="Countdown Timer 10 Sec ( V 259 ) AE Hud Timer Circle With Sou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488" y="3214686"/>
            <a:ext cx="3429024" cy="1885963"/>
          </a:xfrm>
          <a:prstGeom prst="rect">
            <a:avLst/>
          </a:prstGeom>
          <a:noFill/>
        </p:spPr>
      </p:pic>
      <p:pic>
        <p:nvPicPr>
          <p:cNvPr id="7" name="Picture 2" descr="F:\Gif vl telo\tskiping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5248301"/>
            <a:ext cx="2511630" cy="141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19000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k-SK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1. </a:t>
            </a:r>
            <a:endParaRPr lang="sk-SK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lephant" pitchFamily="18" charset="0"/>
            </a:endParaRPr>
          </a:p>
        </p:txBody>
      </p:sp>
      <p:pic>
        <p:nvPicPr>
          <p:cNvPr id="8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1500174"/>
            <a:ext cx="2357455" cy="1326068"/>
          </a:xfrm>
          <a:prstGeom prst="rect">
            <a:avLst/>
          </a:prstGeom>
          <a:noFill/>
        </p:spPr>
      </p:pic>
      <p:pic>
        <p:nvPicPr>
          <p:cNvPr id="6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85728"/>
            <a:ext cx="2286000" cy="1285875"/>
          </a:xfrm>
          <a:prstGeom prst="rect">
            <a:avLst/>
          </a:prstGeom>
          <a:noFill/>
        </p:spPr>
      </p:pic>
      <p:pic>
        <p:nvPicPr>
          <p:cNvPr id="7" name="Picture 2" descr="F:\Gif vl telo\tskiping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062" y="3356992"/>
            <a:ext cx="5472608" cy="307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9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1571612"/>
            <a:ext cx="5715000" cy="3219451"/>
          </a:xfrm>
          <a:prstGeom prst="rect">
            <a:avLst/>
          </a:prstGeom>
          <a:noFill/>
        </p:spPr>
      </p:pic>
      <p:pic>
        <p:nvPicPr>
          <p:cNvPr id="10" name="Picture 2" descr="E:\Gif3\anglicak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6512" y="5072074"/>
            <a:ext cx="1992327" cy="1120684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2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. 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6146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1357298"/>
            <a:ext cx="2286016" cy="1285884"/>
          </a:xfrm>
          <a:prstGeom prst="rect">
            <a:avLst/>
          </a:prstGeom>
          <a:noFill/>
        </p:spPr>
      </p:pic>
      <p:pic>
        <p:nvPicPr>
          <p:cNvPr id="6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85728"/>
            <a:ext cx="2286000" cy="1285875"/>
          </a:xfrm>
          <a:prstGeom prst="rect">
            <a:avLst/>
          </a:prstGeom>
          <a:noFill/>
        </p:spPr>
      </p:pic>
      <p:pic>
        <p:nvPicPr>
          <p:cNvPr id="16386" name="Picture 2" descr="E:\Gif3\anglicaky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14612" y="3286124"/>
            <a:ext cx="3770340" cy="212081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8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1357298"/>
            <a:ext cx="5715000" cy="3219451"/>
          </a:xfrm>
          <a:prstGeom prst="rect">
            <a:avLst/>
          </a:prstGeom>
          <a:noFill/>
        </p:spPr>
      </p:pic>
      <p:pic>
        <p:nvPicPr>
          <p:cNvPr id="10" name="Picture 2" descr="F:\Gif vl telo\t preskoky v vzpore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5210930"/>
            <a:ext cx="2808312" cy="157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8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214290"/>
            <a:ext cx="2786082" cy="1393041"/>
          </a:xfrm>
          <a:prstGeom prst="rect">
            <a:avLst/>
          </a:prstGeom>
          <a:noFill/>
        </p:spPr>
      </p:pic>
      <p:pic>
        <p:nvPicPr>
          <p:cNvPr id="3074" name="Picture 2" descr="F:\Gif vl telo\tpredkopavanie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757901"/>
            <a:ext cx="5623497" cy="3163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9000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3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. </a:t>
            </a:r>
            <a:endParaRPr lang="sk-SK" dirty="0"/>
          </a:p>
        </p:txBody>
      </p:sp>
      <p:pic>
        <p:nvPicPr>
          <p:cNvPr id="5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4678" y="1500174"/>
            <a:ext cx="2357455" cy="1326068"/>
          </a:xfrm>
          <a:prstGeom prst="rect">
            <a:avLst/>
          </a:prstGeom>
          <a:noFill/>
        </p:spPr>
      </p:pic>
      <p:pic>
        <p:nvPicPr>
          <p:cNvPr id="1026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14290"/>
            <a:ext cx="2286000" cy="1285875"/>
          </a:xfrm>
          <a:prstGeom prst="rect">
            <a:avLst/>
          </a:prstGeom>
          <a:noFill/>
        </p:spPr>
      </p:pic>
      <p:pic>
        <p:nvPicPr>
          <p:cNvPr id="6" name="Picture 2" descr="F:\Gif vl telo\t preskoky v vzpore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212975"/>
            <a:ext cx="5616624" cy="315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8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1357298"/>
            <a:ext cx="5715000" cy="3219451"/>
          </a:xfrm>
          <a:prstGeom prst="rect">
            <a:avLst/>
          </a:prstGeom>
          <a:noFill/>
        </p:spPr>
      </p:pic>
      <p:pic>
        <p:nvPicPr>
          <p:cNvPr id="9" name="Picture 2" descr="F:\Gif vl telo\t skrizne vytáčanie trupu v predklone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288" y="5192531"/>
            <a:ext cx="2873729" cy="1616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4.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5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1214422"/>
            <a:ext cx="2286016" cy="1285884"/>
          </a:xfrm>
          <a:prstGeom prst="rect">
            <a:avLst/>
          </a:prstGeom>
          <a:noFill/>
        </p:spPr>
      </p:pic>
      <p:pic>
        <p:nvPicPr>
          <p:cNvPr id="7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14290"/>
            <a:ext cx="2286000" cy="1285875"/>
          </a:xfrm>
          <a:prstGeom prst="rect">
            <a:avLst/>
          </a:prstGeom>
          <a:noFill/>
        </p:spPr>
      </p:pic>
      <p:pic>
        <p:nvPicPr>
          <p:cNvPr id="8" name="Picture 2" descr="F:\Gif vl telo\t skrizne vytáčanie trupu v predklone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742" y="2636912"/>
            <a:ext cx="6751011" cy="3797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9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1428736"/>
            <a:ext cx="5715000" cy="3219451"/>
          </a:xfrm>
          <a:prstGeom prst="rect">
            <a:avLst/>
          </a:prstGeom>
          <a:noFill/>
        </p:spPr>
      </p:pic>
      <p:pic>
        <p:nvPicPr>
          <p:cNvPr id="8" name="Picture 2" descr="F:\Gif vl telo\t strihanie v ľahu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5112855"/>
            <a:ext cx="2864096" cy="1611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5. 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1785926"/>
            <a:ext cx="2341580" cy="1317138"/>
          </a:xfrm>
          <a:prstGeom prst="rect">
            <a:avLst/>
          </a:prstGeom>
          <a:noFill/>
        </p:spPr>
      </p:pic>
      <p:pic>
        <p:nvPicPr>
          <p:cNvPr id="7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14290"/>
            <a:ext cx="2286000" cy="1285875"/>
          </a:xfrm>
          <a:prstGeom prst="rect">
            <a:avLst/>
          </a:prstGeom>
          <a:noFill/>
        </p:spPr>
      </p:pic>
      <p:pic>
        <p:nvPicPr>
          <p:cNvPr id="8" name="Picture 2" descr="F:\Gif vl telo\t strihanie v ľahu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004" y="3253355"/>
            <a:ext cx="6120680" cy="3442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1472" y="207167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k-SK" b="1" dirty="0" smtClean="0"/>
              <a:t>KONIEC TRETIEHO KOLA</a:t>
            </a:r>
            <a:br>
              <a:rPr lang="sk-SK" b="1" dirty="0" smtClean="0"/>
            </a:br>
            <a:r>
              <a:rPr lang="sk-SK" b="1" dirty="0" smtClean="0"/>
              <a:t/>
            </a:r>
            <a:br>
              <a:rPr lang="sk-SK" b="1" dirty="0" smtClean="0"/>
            </a:br>
            <a:r>
              <a:rPr lang="sk-SK" b="1" dirty="0" smtClean="0"/>
              <a:t/>
            </a:r>
            <a:br>
              <a:rPr lang="sk-SK" b="1" dirty="0" smtClean="0"/>
            </a:br>
            <a:r>
              <a:rPr lang="sk-SK" b="1" dirty="0" smtClean="0"/>
              <a:t>NASLEDUJE PAUZA  60 SEKÚND</a:t>
            </a:r>
            <a:endParaRPr lang="sk-SK" b="1" dirty="0"/>
          </a:p>
        </p:txBody>
      </p:sp>
      <p:pic>
        <p:nvPicPr>
          <p:cNvPr id="45058" name="Picture 2" descr="60 Second Timer Countdown Digital Blue GIF | Gfycat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36" y="3929066"/>
            <a:ext cx="4572032" cy="2571768"/>
          </a:xfrm>
          <a:prstGeom prst="rect">
            <a:avLst/>
          </a:prstGeom>
          <a:noFill/>
        </p:spPr>
      </p:pic>
      <p:pic>
        <p:nvPicPr>
          <p:cNvPr id="4" name="Picture 2" descr="Sport Water Sticker by Gerolsteiner for iOS &amp; Android | GIPH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571536" y="0"/>
            <a:ext cx="3143272" cy="3143272"/>
          </a:xfrm>
          <a:prstGeom prst="rect">
            <a:avLst/>
          </a:prstGeom>
          <a:noFill/>
        </p:spPr>
      </p:pic>
      <p:pic>
        <p:nvPicPr>
          <p:cNvPr id="5" name="Picture 4" descr="Sport Water Sticker by Gerolsteiner for iOS &amp; Android | GIPHY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72264" y="0"/>
            <a:ext cx="2928958" cy="321471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8000"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42910" y="1071546"/>
            <a:ext cx="7772400" cy="1470025"/>
          </a:xfrm>
        </p:spPr>
        <p:txBody>
          <a:bodyPr/>
          <a:lstStyle/>
          <a:p>
            <a:r>
              <a:rPr lang="sk-SK" dirty="0" smtClean="0"/>
              <a:t> ZAČÍNAME </a:t>
            </a:r>
            <a:r>
              <a:rPr lang="sk-SK" dirty="0" smtClean="0">
                <a:sym typeface="Wingdings" pitchFamily="2" charset="2"/>
              </a:rPr>
              <a:t>ZA </a:t>
            </a: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71472" y="5643578"/>
            <a:ext cx="4786346" cy="752468"/>
          </a:xfrm>
        </p:spPr>
        <p:txBody>
          <a:bodyPr/>
          <a:lstStyle/>
          <a:p>
            <a:pPr algn="l"/>
            <a:r>
              <a:rPr lang="sk-SK" b="1" dirty="0" smtClean="0">
                <a:solidFill>
                  <a:schemeClr val="tx1"/>
                </a:solidFill>
              </a:rPr>
              <a:t>PRIPRAV SA NA PRVÝ CVIK</a:t>
            </a:r>
          </a:p>
          <a:p>
            <a:endParaRPr lang="sk-SK" b="1" dirty="0"/>
          </a:p>
        </p:txBody>
      </p:sp>
      <p:sp>
        <p:nvSpPr>
          <p:cNvPr id="8" name="Šipka doprava 7"/>
          <p:cNvSpPr/>
          <p:nvPr/>
        </p:nvSpPr>
        <p:spPr>
          <a:xfrm>
            <a:off x="5357818" y="5786454"/>
            <a:ext cx="857256" cy="357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TextovéPole 6"/>
          <p:cNvSpPr txBox="1"/>
          <p:nvPr/>
        </p:nvSpPr>
        <p:spPr>
          <a:xfrm>
            <a:off x="714348" y="428604"/>
            <a:ext cx="8143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dirty="0" smtClean="0">
                <a:latin typeface="Arial Black" pitchFamily="34" charset="0"/>
              </a:rPr>
              <a:t>C) ZÁVEREČNÉ UKĽUDNENIE</a:t>
            </a:r>
            <a:endParaRPr lang="sk-SK" sz="3600" dirty="0">
              <a:latin typeface="Arial Black" pitchFamily="34" charset="0"/>
            </a:endParaRPr>
          </a:p>
        </p:txBody>
      </p:sp>
      <p:pic>
        <p:nvPicPr>
          <p:cNvPr id="11" name="Picture 2" descr="Countdown Timer 10 Sec ( V 259 ) AE Hud Timer Circle With Sou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83" y="2428868"/>
            <a:ext cx="4935717" cy="2714644"/>
          </a:xfrm>
          <a:prstGeom prst="rect">
            <a:avLst/>
          </a:prstGeom>
          <a:noFill/>
        </p:spPr>
      </p:pic>
      <p:pic>
        <p:nvPicPr>
          <p:cNvPr id="40963" name="Picture 3" descr="F:\Gif vl telo\t uklony hlavy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322111"/>
            <a:ext cx="2286000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19000"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6082" name="Picture 2" descr="F:\Gif vl telo\t uklony hlavy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988840"/>
            <a:ext cx="7808868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3574633"/>
      </p:ext>
    </p:extLst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1986" name="Picture 2" descr="F:\Gif vl telo\t naťahovanie ruk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143125"/>
            <a:ext cx="6638484" cy="3734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3010" name="Picture 2" descr="F:\Gif vl telo\t naťahovanie ruk v stoji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439" y="1988840"/>
            <a:ext cx="6656740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/>
              <a:t>UKÁŽKA – PRIPRAV SA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6146" name="Picture 2" descr="F:\Gif vl telo\tzakopavani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916832"/>
            <a:ext cx="6272697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5770614"/>
      </p:ext>
    </p:extLst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5058" name="Picture 2" descr="F:\Gif vl telo\t pritahy kolien v stoji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988840"/>
            <a:ext cx="6885384" cy="3873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4034" name="Picture 2" descr="F:\Gif vl telo\t naťahovanie nôh v stoji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164410"/>
            <a:ext cx="7056784" cy="3969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9154" name="Picture 2" descr="F:\Gif vl telo\t naťahovanie v klaku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112333"/>
            <a:ext cx="6565211" cy="369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1528236"/>
      </p:ext>
    </p:extLst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0178" name="Picture 2" descr="F:\Gif vl telo\t naťahovanie v klaku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19672" y="2492896"/>
            <a:ext cx="5623497" cy="3163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2674783"/>
      </p:ext>
    </p:extLst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2530" name="Picture 2" descr="E:\Gif\mačací chrbat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0298" y="2571744"/>
            <a:ext cx="4826025" cy="2714639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7106" name="Picture 2" descr="F:\Gif vl telo\t predklon v sed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143125"/>
            <a:ext cx="6766498" cy="3806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8131" name="Picture 3" descr="F:\Gif vl telo\t prekážkovú sed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844824"/>
            <a:ext cx="7168796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1202" name="Picture 2" descr="F:\Gif vl telo\t prekážkovú sed 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127081"/>
            <a:ext cx="6984776" cy="3928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7572287"/>
      </p:ext>
    </p:extLst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8596" y="714356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sk-SK" sz="7200" dirty="0" smtClean="0">
                <a:latin typeface="Elephant" pitchFamily="18" charset="0"/>
              </a:rPr>
              <a:t>GRATULUJEM</a:t>
            </a:r>
          </a:p>
          <a:p>
            <a:pPr algn="ctr">
              <a:buNone/>
            </a:pPr>
            <a:r>
              <a:rPr lang="sk-SK" dirty="0" smtClean="0"/>
              <a:t> </a:t>
            </a:r>
          </a:p>
          <a:p>
            <a:pPr algn="ctr">
              <a:buNone/>
            </a:pPr>
            <a:r>
              <a:rPr lang="sk-SK" dirty="0" smtClean="0"/>
              <a:t>ABSOLVOVAL/A  SI CELÝ TRÉNING</a:t>
            </a:r>
          </a:p>
          <a:p>
            <a:pPr algn="ctr">
              <a:buNone/>
            </a:pPr>
            <a:r>
              <a:rPr lang="sk-SK" dirty="0" smtClean="0"/>
              <a:t>VERÍM ŽE SI </a:t>
            </a:r>
            <a:r>
              <a:rPr lang="sk-SK" smtClean="0"/>
              <a:t>SI SO MNOU DOBRE </a:t>
            </a:r>
            <a:r>
              <a:rPr lang="sk-SK" dirty="0" smtClean="0"/>
              <a:t>ZACVIČIL/A A NEZABUDNI NABUDÚCE POKRAČUJEME ZNOVA !!! </a:t>
            </a:r>
          </a:p>
        </p:txBody>
      </p:sp>
      <p:pic>
        <p:nvPicPr>
          <p:cNvPr id="49154" name="Picture 2" descr="Viac ako 300 bezplatných obrázkov na témy Palec Hore a Ručné - Pixaba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14744" y="4357694"/>
            <a:ext cx="2265821" cy="228599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8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214290"/>
            <a:ext cx="2786082" cy="1393041"/>
          </a:xfrm>
          <a:prstGeom prst="rect">
            <a:avLst/>
          </a:prstGeom>
          <a:noFill/>
        </p:spPr>
      </p:pic>
      <p:pic>
        <p:nvPicPr>
          <p:cNvPr id="5123" name="Picture 3" descr="F:\Gif vl telo\tzakopavanie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492896"/>
            <a:ext cx="5879525" cy="3307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8135654"/>
      </p:ext>
    </p:extLst>
  </p:cSld>
  <p:clrMapOvr>
    <a:masterClrMapping/>
  </p:clrMapOvr>
  <p:transition spd="med" advClick="0" advTm="900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/>
              <a:t>UKÁŽKA – PRIPRAV SA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3555" name="Picture 3" descr="F:\Gif vl telo\t striedavej hmity rukami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111934"/>
            <a:ext cx="6798103" cy="3823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7989569"/>
      </p:ext>
    </p:extLst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1598</TotalTime>
  <Words>293</Words>
  <Application>Microsoft Office PowerPoint</Application>
  <PresentationFormat>Prezentácia na obrazovke (4:3)</PresentationFormat>
  <Paragraphs>86</Paragraphs>
  <Slides>78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78</vt:i4>
      </vt:variant>
    </vt:vector>
  </HeadingPairs>
  <TitlesOfParts>
    <vt:vector size="79" baseType="lpstr">
      <vt:lpstr>Motiv sady Office</vt:lpstr>
      <vt:lpstr>Prezentácia programu PowerPoint</vt:lpstr>
      <vt:lpstr>TRÉNING NA DOMA </vt:lpstr>
      <vt:lpstr>A) Rozvičenie</vt:lpstr>
      <vt:lpstr>Prezentácia programu PowerPoint</vt:lpstr>
      <vt:lpstr>UKÁŽKA – PRIPRAV SA</vt:lpstr>
      <vt:lpstr>Prezentácia programu PowerPoint</vt:lpstr>
      <vt:lpstr>UKÁŽKA – PRIPRAV SA</vt:lpstr>
      <vt:lpstr>Prezentácia programu PowerPoint</vt:lpstr>
      <vt:lpstr>UKÁŽKA – PRIPRAV SA</vt:lpstr>
      <vt:lpstr>Prezentácia programu PowerPoint</vt:lpstr>
      <vt:lpstr>UKÁŽKA – PRIPRAV SA</vt:lpstr>
      <vt:lpstr>Prezentácia programu PowerPoint</vt:lpstr>
      <vt:lpstr>UKÁŽKA – PRIPRAV SA</vt:lpstr>
      <vt:lpstr>Prezentácia programu PowerPoint</vt:lpstr>
      <vt:lpstr>UKÁŽKA – PRIPRAV SA</vt:lpstr>
      <vt:lpstr>Prezentácia programu PowerPoint</vt:lpstr>
      <vt:lpstr>UKÁŽKA – PRIPRAV SA</vt:lpstr>
      <vt:lpstr>Prezentácia programu PowerPoint</vt:lpstr>
      <vt:lpstr>UKÁŽKA – PRIPRAV SA</vt:lpstr>
      <vt:lpstr>Prezentácia programu PowerPoint</vt:lpstr>
      <vt:lpstr>UKÁŽKA – PRIPRAV SA</vt:lpstr>
      <vt:lpstr>Prezentácia programu PowerPoint</vt:lpstr>
      <vt:lpstr>UKÁŽKA – PRIPRAV SA</vt:lpstr>
      <vt:lpstr>Prezentácia programu PowerPoint</vt:lpstr>
      <vt:lpstr>UKÁŽKA – PRIPRAV SA</vt:lpstr>
      <vt:lpstr>Prezentácia programu PowerPoint</vt:lpstr>
      <vt:lpstr>UKÁŽKA – PRIPRAV SA</vt:lpstr>
      <vt:lpstr>Prezentácia programu PowerPoint</vt:lpstr>
      <vt:lpstr>UKÁŽKA – PRIPRAV SA</vt:lpstr>
      <vt:lpstr>Prezentácia programu PowerPoint</vt:lpstr>
      <vt:lpstr>UKÁŽKA – PRIPRAV SA</vt:lpstr>
      <vt:lpstr>Prezentácia programu PowerPoint</vt:lpstr>
      <vt:lpstr> ZAČÍNAME ZA </vt:lpstr>
      <vt:lpstr>1. </vt:lpstr>
      <vt:lpstr>PAUZA</vt:lpstr>
      <vt:lpstr>2. </vt:lpstr>
      <vt:lpstr>PAUZA</vt:lpstr>
      <vt:lpstr>3. </vt:lpstr>
      <vt:lpstr>PAUZA</vt:lpstr>
      <vt:lpstr>4.</vt:lpstr>
      <vt:lpstr>PAUZA</vt:lpstr>
      <vt:lpstr>5. </vt:lpstr>
      <vt:lpstr>KONIEC PRVÉHO KOLA   NASLEDUJE PAUZA  60 SEKÚND</vt:lpstr>
      <vt:lpstr>DRUHÉ KOLO</vt:lpstr>
      <vt:lpstr>1. </vt:lpstr>
      <vt:lpstr>PAUZA</vt:lpstr>
      <vt:lpstr>2. </vt:lpstr>
      <vt:lpstr>PAUZA</vt:lpstr>
      <vt:lpstr>3. </vt:lpstr>
      <vt:lpstr>PAUZA</vt:lpstr>
      <vt:lpstr>4.</vt:lpstr>
      <vt:lpstr>PAUZA</vt:lpstr>
      <vt:lpstr>5. </vt:lpstr>
      <vt:lpstr>KONIEC DRUHÉHO KOLA   NASLEDUJE PAUZA  60 SEKÚND</vt:lpstr>
      <vt:lpstr>TRETIE KOLO</vt:lpstr>
      <vt:lpstr>1. </vt:lpstr>
      <vt:lpstr>PAUZA</vt:lpstr>
      <vt:lpstr>2. </vt:lpstr>
      <vt:lpstr>PAUZA</vt:lpstr>
      <vt:lpstr>3. </vt:lpstr>
      <vt:lpstr>PAUZA</vt:lpstr>
      <vt:lpstr>4.</vt:lpstr>
      <vt:lpstr>PAUZA</vt:lpstr>
      <vt:lpstr>5. </vt:lpstr>
      <vt:lpstr>KONIEC TRETIEHO KOLA   NASLEDUJE PAUZA  60 SEKÚND</vt:lpstr>
      <vt:lpstr> ZAČÍNAME ZA 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Lukas</dc:creator>
  <cp:lastModifiedBy>Učiteľ</cp:lastModifiedBy>
  <cp:revision>49</cp:revision>
  <dcterms:created xsi:type="dcterms:W3CDTF">2020-04-21T18:43:33Z</dcterms:created>
  <dcterms:modified xsi:type="dcterms:W3CDTF">2020-12-03T10:54:18Z</dcterms:modified>
</cp:coreProperties>
</file>