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076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464F90-E376-48CA-B773-0C62A85AEB31}" type="datetimeFigureOut">
              <a:rPr lang="pl-PL" smtClean="0"/>
              <a:t>2020-03-05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B08CCA-C9CA-4D0B-999F-896C7C3A7B95}" type="slidenum">
              <a:rPr lang="pl-PL" smtClean="0"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464F90-E376-48CA-B773-0C62A85AEB31}" type="datetimeFigureOut">
              <a:rPr lang="pl-PL" smtClean="0"/>
              <a:t>2020-03-05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B08CCA-C9CA-4D0B-999F-896C7C3A7B9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464F90-E376-48CA-B773-0C62A85AEB31}" type="datetimeFigureOut">
              <a:rPr lang="pl-PL" smtClean="0"/>
              <a:t>2020-03-05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B08CCA-C9CA-4D0B-999F-896C7C3A7B9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464F90-E376-48CA-B773-0C62A85AEB31}" type="datetimeFigureOut">
              <a:rPr lang="pl-PL" smtClean="0"/>
              <a:t>2020-03-05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B08CCA-C9CA-4D0B-999F-896C7C3A7B9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464F90-E376-48CA-B773-0C62A85AEB31}" type="datetimeFigureOut">
              <a:rPr lang="pl-PL" smtClean="0"/>
              <a:t>2020-03-05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B08CCA-C9CA-4D0B-999F-896C7C3A7B95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464F90-E376-48CA-B773-0C62A85AEB31}" type="datetimeFigureOut">
              <a:rPr lang="pl-PL" smtClean="0"/>
              <a:t>2020-03-05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B08CCA-C9CA-4D0B-999F-896C7C3A7B9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464F90-E376-48CA-B773-0C62A85AEB31}" type="datetimeFigureOut">
              <a:rPr lang="pl-PL" smtClean="0"/>
              <a:t>2020-03-05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B08CCA-C9CA-4D0B-999F-896C7C3A7B9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464F90-E376-48CA-B773-0C62A85AEB31}" type="datetimeFigureOut">
              <a:rPr lang="pl-PL" smtClean="0"/>
              <a:t>2020-03-05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B08CCA-C9CA-4D0B-999F-896C7C3A7B9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464F90-E376-48CA-B773-0C62A85AEB31}" type="datetimeFigureOut">
              <a:rPr lang="pl-PL" smtClean="0"/>
              <a:t>2020-03-05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B08CCA-C9CA-4D0B-999F-896C7C3A7B95}" type="slidenum">
              <a:rPr lang="pl-PL" smtClean="0"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464F90-E376-48CA-B773-0C62A85AEB31}" type="datetimeFigureOut">
              <a:rPr lang="pl-PL" smtClean="0"/>
              <a:t>2020-03-05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B08CCA-C9CA-4D0B-999F-896C7C3A7B9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464F90-E376-48CA-B773-0C62A85AEB31}" type="datetimeFigureOut">
              <a:rPr lang="pl-PL" smtClean="0"/>
              <a:t>2020-03-05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B08CCA-C9CA-4D0B-999F-896C7C3A7B95}" type="slidenum">
              <a:rPr lang="pl-PL" smtClean="0"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9464F90-E376-48CA-B773-0C62A85AEB31}" type="datetimeFigureOut">
              <a:rPr lang="pl-PL" smtClean="0"/>
              <a:t>2020-03-05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AB08CCA-C9CA-4D0B-999F-896C7C3A7B95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/>
              <a:t>I LO zaprasza na prezentację promocyjną szkoły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95400" y="2209800"/>
            <a:ext cx="4038600" cy="4114800"/>
          </a:xfrm>
        </p:spPr>
        <p:txBody>
          <a:bodyPr>
            <a:normAutofit/>
          </a:bodyPr>
          <a:lstStyle/>
          <a:p>
            <a:r>
              <a:rPr lang="pl-PL" dirty="0" smtClean="0"/>
              <a:t>W tej prezentacji dowiesz się:</a:t>
            </a:r>
          </a:p>
          <a:p>
            <a:pPr marL="541782" indent="-51435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</a:pPr>
            <a:r>
              <a:rPr lang="pl-PL" dirty="0" smtClean="0"/>
              <a:t>Dlaczego warto wybrać Nas</a:t>
            </a:r>
            <a:endParaRPr lang="pl-PL" dirty="0"/>
          </a:p>
          <a:p>
            <a:pPr marL="541782" indent="-51435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</a:pPr>
            <a:r>
              <a:rPr lang="pl-PL" dirty="0" smtClean="0"/>
              <a:t>Co oferujemy</a:t>
            </a:r>
          </a:p>
          <a:p>
            <a:pPr marL="541782" indent="-51435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</a:pPr>
            <a:r>
              <a:rPr lang="pl-PL" dirty="0" smtClean="0"/>
              <a:t> Dalsze możliwości rozwoju osobistego</a:t>
            </a:r>
          </a:p>
          <a:p>
            <a:pPr marL="541782" indent="-51435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</a:pPr>
            <a:r>
              <a:rPr lang="pl-PL" dirty="0" smtClean="0"/>
              <a:t>Oraz jaka panuje u nas atmosfera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pic>
        <p:nvPicPr>
          <p:cNvPr id="1026" name="Picture 2" descr="C:\Users\Eryk\Desktop\88194354_190361835588517_5279114251074535424_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378" y="2103120"/>
            <a:ext cx="312039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69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effectLst/>
              </a:rPr>
              <a:t>Cykliczne warsztaty w Klubie Młodego Wynalazcy </a:t>
            </a:r>
            <a:r>
              <a:rPr lang="pl-PL" dirty="0" smtClean="0">
                <a:effectLst/>
              </a:rPr>
              <a:t>- robotyka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72" y="1524001"/>
            <a:ext cx="3486150" cy="4648200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</p:spTree>
    <p:extLst>
      <p:ext uri="{BB962C8B-B14F-4D97-AF65-F5344CB8AC3E}">
        <p14:creationId xmlns:p14="http://schemas.microsoft.com/office/powerpoint/2010/main" val="208746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obrazu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78" b="20178"/>
          <a:stretch>
            <a:fillRect/>
          </a:stretch>
        </p:blipFill>
        <p:spPr/>
      </p:pic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1800" dirty="0"/>
              <a:t>Cykliczne warsztaty w Klubie Młodego Wynalazcy </a:t>
            </a:r>
            <a:r>
              <a:rPr lang="pl-PL" sz="1800" dirty="0" smtClean="0"/>
              <a:t>-  eksperymenty i doświadczenia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21324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effectLst/>
              </a:rPr>
              <a:t>Opiekę najlepszych trenerów siatkarskich w </a:t>
            </a:r>
            <a:r>
              <a:rPr lang="pl-PL" dirty="0" smtClean="0">
                <a:effectLst/>
              </a:rPr>
              <a:t>województwie…</a:t>
            </a:r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4" r="23736"/>
          <a:stretch/>
        </p:blipFill>
        <p:spPr>
          <a:xfrm>
            <a:off x="1286309" y="1524000"/>
            <a:ext cx="3687571" cy="4648199"/>
          </a:xfrm>
        </p:spPr>
      </p:pic>
      <p:pic>
        <p:nvPicPr>
          <p:cNvPr id="9" name="Symbol zastępczy zawartości 8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8" t="-666" r="22902" b="666"/>
          <a:stretch/>
        </p:blipFill>
        <p:spPr>
          <a:xfrm>
            <a:off x="5111750" y="1524000"/>
            <a:ext cx="3703066" cy="4648200"/>
          </a:xfrm>
        </p:spPr>
      </p:pic>
    </p:spTree>
    <p:extLst>
      <p:ext uri="{BB962C8B-B14F-4D97-AF65-F5344CB8AC3E}">
        <p14:creationId xmlns:p14="http://schemas.microsoft.com/office/powerpoint/2010/main" val="74296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effectLst/>
              </a:rPr>
              <a:t>…oraz letnie </a:t>
            </a:r>
            <a:r>
              <a:rPr lang="pl-PL" dirty="0">
                <a:effectLst/>
              </a:rPr>
              <a:t>obozy treningowe </a:t>
            </a:r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0"/>
            <a:ext cx="6477000" cy="4857750"/>
          </a:xfrm>
        </p:spPr>
      </p:pic>
    </p:spTree>
    <p:extLst>
      <p:ext uri="{BB962C8B-B14F-4D97-AF65-F5344CB8AC3E}">
        <p14:creationId xmlns:p14="http://schemas.microsoft.com/office/powerpoint/2010/main" val="40758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>
                <a:effectLst/>
              </a:rPr>
              <a:t>Treningi badmintona prowadzone przez Sulęcińskie </a:t>
            </a:r>
            <a:r>
              <a:rPr lang="pl-PL" sz="3200" dirty="0" smtClean="0">
                <a:effectLst/>
              </a:rPr>
              <a:t>Stowarzyszenie </a:t>
            </a:r>
            <a:r>
              <a:rPr lang="pl-PL" sz="3200" dirty="0">
                <a:effectLst/>
              </a:rPr>
              <a:t>Badmintona </a:t>
            </a:r>
            <a:endParaRPr lang="pl-PL" sz="32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52600"/>
            <a:ext cx="6794500" cy="4534389"/>
          </a:xfrm>
        </p:spPr>
      </p:pic>
    </p:spTree>
    <p:extLst>
      <p:ext uri="{BB962C8B-B14F-4D97-AF65-F5344CB8AC3E}">
        <p14:creationId xmlns:p14="http://schemas.microsoft.com/office/powerpoint/2010/main" val="242554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effectLst/>
              </a:rPr>
              <a:t>Spełnianie Waszych pasji w samorządzie uczniowskim 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572000"/>
            <a:ext cx="2844800" cy="2133600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9" r="42271"/>
          <a:stretch/>
        </p:blipFill>
        <p:spPr>
          <a:xfrm>
            <a:off x="5486400" y="1600200"/>
            <a:ext cx="3216995" cy="4495800"/>
          </a:xfrm>
        </p:spPr>
      </p:pic>
      <p:pic>
        <p:nvPicPr>
          <p:cNvPr id="5122" name="Picture 2" descr="C:\Users\Eryk\Desktop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21536"/>
            <a:ext cx="375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71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2438400" cy="2286000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effectLst/>
              </a:rPr>
              <a:t>Udział w harcerskiej przygodzie</a:t>
            </a:r>
            <a:endParaRPr lang="pl-PL" sz="36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b="12500"/>
          <a:stretch/>
        </p:blipFill>
        <p:spPr>
          <a:xfrm>
            <a:off x="3886200" y="4114800"/>
            <a:ext cx="4953000" cy="2278380"/>
          </a:xfrm>
        </p:spPr>
      </p:pic>
      <p:pic>
        <p:nvPicPr>
          <p:cNvPr id="6146" name="Picture 2" descr="C:\Users\Eryk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71800"/>
            <a:ext cx="228357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33400"/>
            <a:ext cx="4914900" cy="3276600"/>
          </a:xfrm>
        </p:spPr>
      </p:pic>
    </p:spTree>
    <p:extLst>
      <p:ext uri="{BB962C8B-B14F-4D97-AF65-F5344CB8AC3E}">
        <p14:creationId xmlns:p14="http://schemas.microsoft.com/office/powerpoint/2010/main" val="421554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1219200"/>
            <a:ext cx="2667000" cy="1600200"/>
          </a:xfrm>
        </p:spPr>
        <p:txBody>
          <a:bodyPr>
            <a:noAutofit/>
          </a:bodyPr>
          <a:lstStyle/>
          <a:p>
            <a:pPr algn="ctr"/>
            <a:r>
              <a:rPr lang="pl-PL" sz="2400" dirty="0">
                <a:effectLst/>
              </a:rPr>
              <a:t>Wspólne </a:t>
            </a:r>
            <a:r>
              <a:rPr lang="pl-PL" sz="2400" dirty="0" smtClean="0">
                <a:effectLst/>
              </a:rPr>
              <a:t>wyjazdy z </a:t>
            </a:r>
            <a:r>
              <a:rPr lang="pl-PL" sz="2400" dirty="0">
                <a:effectLst/>
              </a:rPr>
              <a:t>zaprzyjaźnionymi </a:t>
            </a:r>
            <a:r>
              <a:rPr lang="pl-PL" sz="2400" dirty="0" smtClean="0">
                <a:effectLst/>
              </a:rPr>
              <a:t>stowarzyszeniami</a:t>
            </a:r>
            <a:endParaRPr lang="pl-PL" sz="24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038600"/>
            <a:ext cx="4064081" cy="2285590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8600"/>
            <a:ext cx="5067300" cy="3378200"/>
          </a:xfrm>
        </p:spPr>
      </p:pic>
      <p:pic>
        <p:nvPicPr>
          <p:cNvPr id="7170" name="Picture 2" descr="C:\Users\Eryk\Desktop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8620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12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obrazu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5" r="15355"/>
          <a:stretch>
            <a:fillRect/>
          </a:stretch>
        </p:blipFill>
        <p:spPr/>
      </p:pic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lnSpc>
                <a:spcPct val="100000"/>
              </a:lnSpc>
            </a:pPr>
            <a:r>
              <a:rPr lang="pl-PL" sz="3200" dirty="0"/>
              <a:t>Z nami na pewno wygrasz! </a:t>
            </a:r>
          </a:p>
        </p:txBody>
      </p:sp>
    </p:spTree>
    <p:extLst>
      <p:ext uri="{BB962C8B-B14F-4D97-AF65-F5344CB8AC3E}">
        <p14:creationId xmlns:p14="http://schemas.microsoft.com/office/powerpoint/2010/main" val="145796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33832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effectLst/>
              </a:rPr>
              <a:t>I będzie </a:t>
            </a:r>
            <a:r>
              <a:rPr lang="pl-PL" dirty="0" smtClean="0">
                <a:effectLst/>
              </a:rPr>
              <a:t/>
            </a:r>
            <a:br>
              <a:rPr lang="pl-PL" dirty="0" smtClean="0">
                <a:effectLst/>
              </a:rPr>
            </a:br>
            <a:r>
              <a:rPr lang="pl-PL" dirty="0" smtClean="0">
                <a:effectLst/>
              </a:rPr>
              <a:t>Ci…</a:t>
            </a:r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2399"/>
            <a:ext cx="4876800" cy="3192087"/>
          </a:xfrm>
        </p:spPr>
      </p:pic>
      <p:pic>
        <p:nvPicPr>
          <p:cNvPr id="9" name="Symbol zastępczy zawartości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733800"/>
            <a:ext cx="4979037" cy="2888716"/>
          </a:xfrm>
        </p:spPr>
      </p:pic>
      <p:sp>
        <p:nvSpPr>
          <p:cNvPr id="10" name="Tytuł 4"/>
          <p:cNvSpPr txBox="1">
            <a:spLocks/>
          </p:cNvSpPr>
          <p:nvPr/>
        </p:nvSpPr>
        <p:spPr>
          <a:xfrm>
            <a:off x="6324600" y="4495800"/>
            <a:ext cx="266700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dirty="0" smtClean="0">
                <a:effectLst/>
              </a:rPr>
              <a:t>…jak w bajce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403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effectLst/>
              </a:rPr>
              <a:t>Komputery to cały Twój świat? Spełniasz się w mediach </a:t>
            </a:r>
            <a:r>
              <a:rPr lang="pl-PL" sz="2400" dirty="0" err="1" smtClean="0">
                <a:effectLst/>
              </a:rPr>
              <a:t>społecznościowych</a:t>
            </a:r>
            <a:r>
              <a:rPr lang="pl-PL" sz="2400" dirty="0" smtClean="0">
                <a:effectLst/>
              </a:rPr>
              <a:t>? </a:t>
            </a:r>
            <a:r>
              <a:rPr lang="pl-PL" sz="2400" dirty="0">
                <a:effectLst/>
              </a:rPr>
              <a:t>Lubisz tworzyć prezentacje i programy?</a:t>
            </a:r>
            <a:r>
              <a:rPr lang="pl-PL" dirty="0">
                <a:effectLst/>
              </a:rPr>
              <a:t/>
            </a:r>
            <a:br>
              <a:rPr lang="pl-PL" dirty="0">
                <a:effectLst/>
              </a:rPr>
            </a:b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2"/>
          </p:nvPr>
        </p:nvSpPr>
        <p:spPr>
          <a:xfrm>
            <a:off x="0" y="1295400"/>
            <a:ext cx="9144000" cy="581464"/>
          </a:xfrm>
        </p:spPr>
        <p:txBody>
          <a:bodyPr>
            <a:normAutofit/>
          </a:bodyPr>
          <a:lstStyle/>
          <a:p>
            <a:pPr algn="ctr"/>
            <a:r>
              <a:rPr lang="pl-PL" sz="2400" b="1" i="1" dirty="0"/>
              <a:t>Zapraszamy do klasy matematyczno-informatycznej!</a:t>
            </a:r>
            <a:endParaRPr lang="pl-PL" sz="2400" dirty="0"/>
          </a:p>
          <a:p>
            <a:pPr algn="ctr"/>
            <a:endParaRPr lang="pl-PL" sz="2400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8153400" cy="4114800"/>
          </a:xfrm>
        </p:spPr>
        <p:txBody>
          <a:bodyPr>
            <a:normAutofit fontScale="85000" lnSpcReduction="10000"/>
          </a:bodyPr>
          <a:lstStyle/>
          <a:p>
            <a:pPr marL="82296" indent="0" algn="ctr">
              <a:buNone/>
            </a:pPr>
            <a:r>
              <a:rPr lang="pl-PL" b="1" dirty="0"/>
              <a:t>Co mi to da? </a:t>
            </a:r>
            <a:endParaRPr lang="pl-PL" dirty="0"/>
          </a:p>
          <a:p>
            <a:pPr lvl="0"/>
            <a:r>
              <a:rPr lang="pl-PL" dirty="0"/>
              <a:t>możliwość rozwijania zainteresowań związanych z szeroko rozumianą </a:t>
            </a:r>
            <a:r>
              <a:rPr lang="pl-PL" dirty="0" smtClean="0"/>
              <a:t>informatyką</a:t>
            </a:r>
            <a:endParaRPr lang="pl-PL" dirty="0"/>
          </a:p>
          <a:p>
            <a:pPr lvl="0"/>
            <a:r>
              <a:rPr lang="pl-PL" dirty="0"/>
              <a:t>możliwość współtworzenia strony internetowej i mediów </a:t>
            </a:r>
            <a:r>
              <a:rPr lang="pl-PL" dirty="0" err="1"/>
              <a:t>społecznościowych</a:t>
            </a:r>
            <a:r>
              <a:rPr lang="pl-PL" dirty="0"/>
              <a:t> I </a:t>
            </a:r>
            <a:r>
              <a:rPr lang="pl-PL" dirty="0" smtClean="0"/>
              <a:t>LO</a:t>
            </a:r>
            <a:endParaRPr lang="pl-PL" dirty="0"/>
          </a:p>
          <a:p>
            <a:pPr lvl="0"/>
            <a:r>
              <a:rPr lang="pl-PL" dirty="0"/>
              <a:t>pracę z szerokim spektrum programów </a:t>
            </a:r>
            <a:r>
              <a:rPr lang="pl-PL" dirty="0" smtClean="0"/>
              <a:t>komputerowych</a:t>
            </a:r>
            <a:endParaRPr lang="pl-PL" dirty="0"/>
          </a:p>
          <a:p>
            <a:pPr lvl="0"/>
            <a:r>
              <a:rPr lang="pl-PL" dirty="0"/>
              <a:t>naukę informatyki i pracę z technologiami informatycznymi przez 4 lata liceum zamiast </a:t>
            </a:r>
            <a:r>
              <a:rPr lang="pl-PL" dirty="0" smtClean="0"/>
              <a:t>2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647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/>
              <a:t>Koniec</a:t>
            </a:r>
            <a:endParaRPr lang="pl-PL" dirty="0"/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2721936"/>
          </a:xfrm>
        </p:spPr>
        <p:txBody>
          <a:bodyPr>
            <a:normAutofit/>
          </a:bodyPr>
          <a:lstStyle/>
          <a:p>
            <a:r>
              <a:rPr lang="pl-PL" dirty="0" smtClean="0"/>
              <a:t>Prezentacja wykonana przez Eryka </a:t>
            </a:r>
            <a:r>
              <a:rPr lang="pl-PL" dirty="0" err="1" smtClean="0"/>
              <a:t>Matulewicza</a:t>
            </a:r>
            <a:r>
              <a:rPr lang="pl-PL" dirty="0" smtClean="0"/>
              <a:t>, ucznia klasy I B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Mamy nadzieję że zachęciliśmy Was, abyście zagościli u nas i kontynuowali swoją długą drogę w edukacji </a:t>
            </a:r>
            <a:r>
              <a:rPr lang="pl-PL" smtClean="0"/>
              <a:t>i samokształceniu się </a:t>
            </a:r>
            <a:r>
              <a:rPr lang="pl-PL" smtClean="0">
                <a:sym typeface="Wingdings" pitchFamily="2" charset="2"/>
              </a:rPr>
              <a:t>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573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8153400" cy="5440363"/>
          </a:xfrm>
        </p:spPr>
        <p:txBody>
          <a:bodyPr>
            <a:normAutofit fontScale="92500" lnSpcReduction="10000"/>
          </a:bodyPr>
          <a:lstStyle/>
          <a:p>
            <a:pPr marL="82296" indent="0" algn="ctr">
              <a:buNone/>
            </a:pPr>
            <a:r>
              <a:rPr lang="pl-PL" b="1" dirty="0"/>
              <a:t>Jakie przedmioty będę musiał rozszerzać?</a:t>
            </a:r>
            <a:endParaRPr lang="pl-PL" dirty="0"/>
          </a:p>
          <a:p>
            <a:pPr lvl="0"/>
            <a:r>
              <a:rPr lang="pl-PL" dirty="0" smtClean="0"/>
              <a:t>matematyka</a:t>
            </a:r>
            <a:endParaRPr lang="pl-PL" dirty="0"/>
          </a:p>
          <a:p>
            <a:pPr lvl="0"/>
            <a:r>
              <a:rPr lang="pl-PL" dirty="0" smtClean="0"/>
              <a:t>informatyka</a:t>
            </a:r>
            <a:endParaRPr lang="pl-PL" dirty="0"/>
          </a:p>
          <a:p>
            <a:pPr lvl="0"/>
            <a:r>
              <a:rPr lang="pl-PL" dirty="0"/>
              <a:t>język obcy </a:t>
            </a:r>
            <a:r>
              <a:rPr lang="pl-PL" dirty="0" smtClean="0"/>
              <a:t>nowożytny</a:t>
            </a:r>
            <a:endParaRPr lang="pl-PL" dirty="0"/>
          </a:p>
          <a:p>
            <a:endParaRPr lang="pl-PL" dirty="0"/>
          </a:p>
          <a:p>
            <a:pPr marL="82296" indent="0" algn="ctr">
              <a:buNone/>
            </a:pPr>
            <a:r>
              <a:rPr lang="pl-PL" b="1" dirty="0"/>
              <a:t>Co po liceum?</a:t>
            </a:r>
            <a:endParaRPr lang="pl-PL" dirty="0"/>
          </a:p>
          <a:p>
            <a:pPr lvl="0"/>
            <a:r>
              <a:rPr lang="pl-PL" dirty="0" smtClean="0"/>
              <a:t>informatyka</a:t>
            </a:r>
            <a:endParaRPr lang="pl-PL" dirty="0"/>
          </a:p>
          <a:p>
            <a:pPr lvl="0"/>
            <a:r>
              <a:rPr lang="pl-PL" dirty="0" smtClean="0"/>
              <a:t>cybernetyka</a:t>
            </a:r>
            <a:endParaRPr lang="pl-PL" dirty="0"/>
          </a:p>
          <a:p>
            <a:pPr lvl="0"/>
            <a:r>
              <a:rPr lang="pl-PL" dirty="0" smtClean="0"/>
              <a:t>architektura</a:t>
            </a:r>
            <a:endParaRPr lang="pl-PL" dirty="0"/>
          </a:p>
          <a:p>
            <a:pPr lvl="0"/>
            <a:r>
              <a:rPr lang="pl-PL" dirty="0"/>
              <a:t>projektowanie </a:t>
            </a:r>
            <a:r>
              <a:rPr lang="pl-PL" dirty="0" smtClean="0"/>
              <a:t>przemysłowe</a:t>
            </a:r>
            <a:endParaRPr lang="pl-PL" dirty="0"/>
          </a:p>
          <a:p>
            <a:pPr lvl="0"/>
            <a:r>
              <a:rPr lang="pl-PL" dirty="0"/>
              <a:t>wszelkie kierunki </a:t>
            </a:r>
            <a:r>
              <a:rPr lang="pl-PL" dirty="0" smtClean="0"/>
              <a:t>techniczne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595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153400" cy="1307222"/>
          </a:xfrm>
        </p:spPr>
        <p:txBody>
          <a:bodyPr>
            <a:noAutofit/>
          </a:bodyPr>
          <a:lstStyle/>
          <a:p>
            <a:pPr algn="ctr"/>
            <a:r>
              <a:rPr lang="pl-PL" sz="2400" dirty="0">
                <a:effectLst/>
              </a:rPr>
              <a:t>Jesteś sportowcem? Poświęcasz wiele czasu na treningi i marzysz o spotkaniach ligowych i wyjazdach na zgrupowania kadry?</a:t>
            </a:r>
            <a:br>
              <a:rPr lang="pl-PL" sz="2400" dirty="0">
                <a:effectLst/>
              </a:rPr>
            </a:br>
            <a:endParaRPr lang="pl-PL" sz="2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295400"/>
            <a:ext cx="8153400" cy="698500"/>
          </a:xfrm>
        </p:spPr>
        <p:txBody>
          <a:bodyPr>
            <a:normAutofit/>
          </a:bodyPr>
          <a:lstStyle/>
          <a:p>
            <a:pPr algn="ctr"/>
            <a:r>
              <a:rPr lang="pl-PL" sz="2800" b="1" i="1" dirty="0"/>
              <a:t>Zostań uczniem klasy sportowej!</a:t>
            </a:r>
            <a:endParaRPr lang="pl-PL" sz="2800" dirty="0"/>
          </a:p>
          <a:p>
            <a:pPr algn="ctr"/>
            <a:endParaRPr lang="pl-PL" sz="2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8153400" cy="3992563"/>
          </a:xfrm>
        </p:spPr>
        <p:txBody>
          <a:bodyPr>
            <a:normAutofit fontScale="77500" lnSpcReduction="20000"/>
          </a:bodyPr>
          <a:lstStyle/>
          <a:p>
            <a:pPr marL="82296" indent="0" algn="ctr">
              <a:buNone/>
            </a:pPr>
            <a:r>
              <a:rPr lang="pl-PL" b="1" dirty="0"/>
              <a:t>Co mi to da? </a:t>
            </a:r>
            <a:endParaRPr lang="pl-PL" dirty="0"/>
          </a:p>
          <a:p>
            <a:pPr lvl="0"/>
            <a:r>
              <a:rPr lang="pl-PL" dirty="0"/>
              <a:t>10 godzin zajęć sportowych ukierunkowanych na trening </a:t>
            </a:r>
            <a:r>
              <a:rPr lang="pl-PL" dirty="0" smtClean="0"/>
              <a:t>siatkówki</a:t>
            </a:r>
            <a:endParaRPr lang="pl-PL" dirty="0"/>
          </a:p>
          <a:p>
            <a:pPr lvl="0"/>
            <a:r>
              <a:rPr lang="pl-PL" dirty="0"/>
              <a:t>treningi z STS OLIMPIA i możliwość wejścia do </a:t>
            </a:r>
            <a:r>
              <a:rPr lang="pl-PL" dirty="0" smtClean="0"/>
              <a:t>kadry</a:t>
            </a:r>
            <a:endParaRPr lang="pl-PL" dirty="0"/>
          </a:p>
          <a:p>
            <a:pPr lvl="0"/>
            <a:r>
              <a:rPr lang="pl-PL" dirty="0"/>
              <a:t>coroczny obóz treningowy w atrakcyjnych </a:t>
            </a:r>
            <a:r>
              <a:rPr lang="pl-PL" dirty="0" smtClean="0"/>
              <a:t>lokalizacjach</a:t>
            </a:r>
            <a:endParaRPr lang="pl-PL" dirty="0"/>
          </a:p>
          <a:p>
            <a:pPr lvl="0"/>
            <a:r>
              <a:rPr lang="pl-PL" dirty="0"/>
              <a:t>wyjazdy na zgrupowania i </a:t>
            </a:r>
            <a:r>
              <a:rPr lang="pl-PL" dirty="0" smtClean="0"/>
              <a:t>mecze</a:t>
            </a:r>
            <a:endParaRPr lang="pl-PL" dirty="0"/>
          </a:p>
          <a:p>
            <a:pPr lvl="0"/>
            <a:r>
              <a:rPr lang="pl-PL" dirty="0"/>
              <a:t>spotkania z trenerami i zawodnikami z kraju i </a:t>
            </a:r>
            <a:r>
              <a:rPr lang="pl-PL" dirty="0" smtClean="0"/>
              <a:t>zagranicy</a:t>
            </a:r>
            <a:endParaRPr lang="pl-PL" dirty="0"/>
          </a:p>
          <a:p>
            <a:pPr lvl="0"/>
            <a:r>
              <a:rPr lang="pl-PL" dirty="0"/>
              <a:t>noclegi i </a:t>
            </a:r>
            <a:r>
              <a:rPr lang="pl-PL" dirty="0" smtClean="0"/>
              <a:t>wyżywienie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212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8153400" cy="5791200"/>
          </a:xfrm>
        </p:spPr>
        <p:txBody>
          <a:bodyPr>
            <a:normAutofit fontScale="77500" lnSpcReduction="20000"/>
          </a:bodyPr>
          <a:lstStyle/>
          <a:p>
            <a:pPr marL="82296" indent="0" algn="ctr">
              <a:buNone/>
            </a:pPr>
            <a:r>
              <a:rPr lang="pl-PL" b="1" dirty="0"/>
              <a:t>Co z przedmiotami rozszerzonymi? Czy muszę rozszerzać biologię i chemię</a:t>
            </a:r>
            <a:r>
              <a:rPr lang="pl-PL" b="1" dirty="0" smtClean="0"/>
              <a:t>?</a:t>
            </a:r>
            <a:endParaRPr lang="pl-PL" dirty="0"/>
          </a:p>
          <a:p>
            <a:r>
              <a:rPr lang="pl-PL" dirty="0"/>
              <a:t>Spokojna głowa – uczniowie klasy sportowej wybierają rozszerzenia realizowane w grupie </a:t>
            </a:r>
            <a:r>
              <a:rPr lang="pl-PL" dirty="0" err="1"/>
              <a:t>międzyklasowej</a:t>
            </a:r>
            <a:r>
              <a:rPr lang="pl-PL" dirty="0"/>
              <a:t> na tych samych zasadach, co uczniowie klasy ogólnej.   </a:t>
            </a:r>
          </a:p>
          <a:p>
            <a:pPr marL="82296" indent="0">
              <a:buNone/>
            </a:pPr>
            <a:r>
              <a:rPr lang="pl-PL" dirty="0"/>
              <a:t> </a:t>
            </a:r>
          </a:p>
          <a:p>
            <a:pPr marL="82296" indent="0" algn="ctr">
              <a:buNone/>
            </a:pPr>
            <a:r>
              <a:rPr lang="pl-PL" b="1" dirty="0"/>
              <a:t>Co po liceum</a:t>
            </a:r>
            <a:r>
              <a:rPr lang="pl-PL" b="1" dirty="0" smtClean="0"/>
              <a:t>?</a:t>
            </a:r>
            <a:endParaRPr lang="pl-PL" dirty="0"/>
          </a:p>
          <a:p>
            <a:r>
              <a:rPr lang="pl-PL" dirty="0"/>
              <a:t>O ile wybierzesz jako rozszerzenie biologię i chemię, Akademia Wychowania Fizycznego stoi przed Tobą otworem – możesz zdecydować się na jakikolwiek kierunek, od trenerskich po </a:t>
            </a:r>
            <a:r>
              <a:rPr lang="pl-PL" dirty="0" smtClean="0"/>
              <a:t>fizjoterapię </a:t>
            </a:r>
            <a:endParaRPr lang="pl-PL" dirty="0"/>
          </a:p>
          <a:p>
            <a:r>
              <a:rPr lang="pl-PL" dirty="0"/>
              <a:t>A nawet gdybyś nie zdecydował się połączyć swojej kariery ze sportem, masz możliwość kontynuacji nauki na dowolnym, wybranym przez siebie kierunku </a:t>
            </a:r>
            <a:r>
              <a:rPr lang="pl-PL" dirty="0" smtClean="0"/>
              <a:t>studiów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  <a:p>
            <a:pPr marL="82296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179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338328"/>
            <a:ext cx="5867400" cy="23622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3200" dirty="0">
                <a:effectLst/>
              </a:rPr>
              <a:t>Nadal niezdecydowany? Zapraszamy do klasy ogólnej!</a:t>
            </a:r>
            <a:br>
              <a:rPr lang="pl-PL" sz="3200" dirty="0">
                <a:effectLst/>
              </a:rPr>
            </a:br>
            <a:endParaRPr lang="pl-PL" sz="32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667000"/>
            <a:ext cx="8153400" cy="3992563"/>
          </a:xfrm>
        </p:spPr>
        <p:txBody>
          <a:bodyPr>
            <a:normAutofit fontScale="55000" lnSpcReduction="20000"/>
          </a:bodyPr>
          <a:lstStyle/>
          <a:p>
            <a:pPr marL="82296" indent="0" algn="ctr">
              <a:buNone/>
            </a:pPr>
            <a:r>
              <a:rPr lang="pl-PL" b="1" dirty="0"/>
              <a:t>Co mi to da? </a:t>
            </a:r>
            <a:endParaRPr lang="pl-PL" dirty="0"/>
          </a:p>
          <a:p>
            <a:pPr lvl="0">
              <a:buFont typeface="Arial" pitchFamily="34" charset="0"/>
              <a:buChar char="•"/>
            </a:pPr>
            <a:r>
              <a:rPr lang="pl-PL" dirty="0"/>
              <a:t>możliwość swobodnego wyboru przedmiotów realizowanych na poziomie rozszerzonym w jednej z dwóch grup zajęciowych: </a:t>
            </a:r>
          </a:p>
          <a:p>
            <a:pPr>
              <a:buFont typeface="Wingdings" pitchFamily="2" charset="2"/>
              <a:buChar char="Ø"/>
            </a:pPr>
            <a:r>
              <a:rPr lang="pl-PL" dirty="0"/>
              <a:t>humanistycznej, gdzie wybieracie: </a:t>
            </a:r>
          </a:p>
          <a:p>
            <a:r>
              <a:rPr lang="pl-PL" dirty="0"/>
              <a:t>1 przedmiot humanistyczny: język polski, historię lub wiedzę o </a:t>
            </a:r>
            <a:r>
              <a:rPr lang="pl-PL" dirty="0" smtClean="0"/>
              <a:t>społeczeństwie</a:t>
            </a:r>
            <a:endParaRPr lang="pl-PL" dirty="0"/>
          </a:p>
          <a:p>
            <a:r>
              <a:rPr lang="pl-PL" dirty="0"/>
              <a:t>1przedmiot przyrodniczy - biologię, geografię, chemię lub fizykę;</a:t>
            </a:r>
          </a:p>
          <a:p>
            <a:r>
              <a:rPr lang="pl-PL" dirty="0"/>
              <a:t>1 język </a:t>
            </a:r>
            <a:r>
              <a:rPr lang="pl-PL" dirty="0" smtClean="0"/>
              <a:t>obcy</a:t>
            </a:r>
            <a:endParaRPr lang="pl-PL" dirty="0"/>
          </a:p>
          <a:p>
            <a:pPr>
              <a:buFont typeface="Wingdings" pitchFamily="2" charset="2"/>
              <a:buChar char="Ø"/>
            </a:pPr>
            <a:r>
              <a:rPr lang="pl-PL" dirty="0"/>
              <a:t>lub przyrodniczej, gdzie wybieracie:</a:t>
            </a:r>
          </a:p>
          <a:p>
            <a:pPr lvl="0"/>
            <a:r>
              <a:rPr lang="pl-PL" dirty="0" smtClean="0"/>
              <a:t>2 przedmioty </a:t>
            </a:r>
            <a:r>
              <a:rPr lang="pl-PL" dirty="0"/>
              <a:t>z grupy przedmiotów ścisłych i przyrodniczych: matematykę, fizykę, biologię, chemię, </a:t>
            </a:r>
            <a:r>
              <a:rPr lang="pl-PL" dirty="0" smtClean="0"/>
              <a:t>geografię</a:t>
            </a:r>
            <a:endParaRPr lang="pl-PL" dirty="0"/>
          </a:p>
          <a:p>
            <a:pPr lvl="0"/>
            <a:r>
              <a:rPr lang="pl-PL" dirty="0" smtClean="0"/>
              <a:t>1 język obcy</a:t>
            </a:r>
          </a:p>
          <a:p>
            <a:pPr marL="82296" indent="0" algn="ctr">
              <a:buNone/>
            </a:pPr>
            <a:r>
              <a:rPr lang="pl-PL" b="1" dirty="0"/>
              <a:t>Co dalej</a:t>
            </a:r>
            <a:r>
              <a:rPr lang="pl-PL" b="1" dirty="0" smtClean="0"/>
              <a:t>?</a:t>
            </a:r>
            <a:endParaRPr lang="pl-PL" dirty="0"/>
          </a:p>
          <a:p>
            <a:r>
              <a:rPr lang="pl-PL" dirty="0"/>
              <a:t>Dowolny kierunek studiów!</a:t>
            </a:r>
          </a:p>
          <a:p>
            <a:pPr lvl="0"/>
            <a:endParaRPr lang="pl-PL" dirty="0"/>
          </a:p>
        </p:txBody>
      </p:sp>
      <p:pic>
        <p:nvPicPr>
          <p:cNvPr id="2050" name="Picture 2" descr="C:\Users\Eryk\Desktop\10024-thinking-fac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0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721864" y="2600324"/>
            <a:ext cx="6041136" cy="39528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Oczywiście świetną atmosferę między uczniami, jak i nauczycielami oraz wiele więcej. nie wierzycie? Zobaczcie!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pl-PL" sz="6600" b="1" dirty="0"/>
              <a:t>Co jeszcze mamy do zaoferowania?</a:t>
            </a:r>
            <a:endParaRPr lang="pl-PL" sz="66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385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" r="2846"/>
          <a:stretch>
            <a:fillRect/>
          </a:stretch>
        </p:blipFill>
        <p:spPr/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pl-PL" sz="2800" dirty="0"/>
              <a:t>Profesjonalne i przyjazne grono pedagogiczne</a:t>
            </a:r>
          </a:p>
        </p:txBody>
      </p:sp>
    </p:spTree>
    <p:extLst>
      <p:ext uri="{BB962C8B-B14F-4D97-AF65-F5344CB8AC3E}">
        <p14:creationId xmlns:p14="http://schemas.microsoft.com/office/powerpoint/2010/main" val="59701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447800" y="274320"/>
            <a:ext cx="74858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effectLst/>
              </a:rPr>
              <a:t>Udział w projektach międzynarodowych</a:t>
            </a:r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71" y="1600200"/>
            <a:ext cx="3722829" cy="4967288"/>
          </a:xfrm>
        </p:spPr>
      </p:pic>
      <p:pic>
        <p:nvPicPr>
          <p:cNvPr id="9" name="Symbol zastępczy zawartości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00200"/>
            <a:ext cx="3657600" cy="2743200"/>
          </a:xfrm>
        </p:spPr>
      </p:pic>
      <p:pic>
        <p:nvPicPr>
          <p:cNvPr id="4098" name="Picture 2" descr="C:\Users\Eryk\Desktop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10087"/>
            <a:ext cx="36576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47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</TotalTime>
  <Words>422</Words>
  <Application>Microsoft Office PowerPoint</Application>
  <PresentationFormat>Pokaz na ekranie (4:3)</PresentationFormat>
  <Paragraphs>68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Przesilenie</vt:lpstr>
      <vt:lpstr>I LO zaprasza na prezentację promocyjną szkoły</vt:lpstr>
      <vt:lpstr>Komputery to cały Twój świat? Spełniasz się w mediach społecznościowych? Lubisz tworzyć prezentacje i programy? </vt:lpstr>
      <vt:lpstr>Prezentacja programu PowerPoint</vt:lpstr>
      <vt:lpstr>Jesteś sportowcem? Poświęcasz wiele czasu na treningi i marzysz o spotkaniach ligowych i wyjazdach na zgrupowania kadry? </vt:lpstr>
      <vt:lpstr>Prezentacja programu PowerPoint</vt:lpstr>
      <vt:lpstr>Nadal niezdecydowany? Zapraszamy do klasy ogólnej! </vt:lpstr>
      <vt:lpstr>Oczywiście świetną atmosferę między uczniami, jak i nauczycielami oraz wiele więcej. nie wierzycie? Zobaczcie!</vt:lpstr>
      <vt:lpstr>Prezentacja programu PowerPoint</vt:lpstr>
      <vt:lpstr>Udział w projektach międzynarodowych</vt:lpstr>
      <vt:lpstr>Cykliczne warsztaty w Klubie Młodego Wynalazcy - robotyka</vt:lpstr>
      <vt:lpstr>Prezentacja programu PowerPoint</vt:lpstr>
      <vt:lpstr>Opiekę najlepszych trenerów siatkarskich w województwie…</vt:lpstr>
      <vt:lpstr>…oraz letnie obozy treningowe </vt:lpstr>
      <vt:lpstr>Treningi badmintona prowadzone przez Sulęcińskie Stowarzyszenie Badmintona </vt:lpstr>
      <vt:lpstr>Spełnianie Waszych pasji w samorządzie uczniowskim </vt:lpstr>
      <vt:lpstr>Udział w harcerskiej przygodzie</vt:lpstr>
      <vt:lpstr>Wspólne wyjazdy z zaprzyjaźnionymi stowarzyszeniami</vt:lpstr>
      <vt:lpstr>Prezentacja programu PowerPoint</vt:lpstr>
      <vt:lpstr>I będzie  Ci…</vt:lpstr>
      <vt:lpstr>Koniec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LO zaprasza na prezentację promocyjną szkoły</dc:title>
  <dc:creator>Eryk</dc:creator>
  <cp:lastModifiedBy>aleksandra.jasicka</cp:lastModifiedBy>
  <cp:revision>6</cp:revision>
  <dcterms:created xsi:type="dcterms:W3CDTF">2020-03-04T22:13:21Z</dcterms:created>
  <dcterms:modified xsi:type="dcterms:W3CDTF">2020-03-05T06:33:07Z</dcterms:modified>
</cp:coreProperties>
</file>