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639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324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59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923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634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6822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68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360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29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042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670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17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02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95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418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4936-169B-456A-A036-D061D2B1E34C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F9AEC78-2741-491A-96F2-D7A65C866E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38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vonkajšie, doprava, dym, voda&#10;&#10;Automaticky generovaný popis">
            <a:extLst>
              <a:ext uri="{FF2B5EF4-FFF2-40B4-BE49-F238E27FC236}">
                <a16:creationId xmlns:a16="http://schemas.microsoft.com/office/drawing/2014/main" id="{BC73A80F-3280-444E-845D-5689D8580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4" r="9092" b="2"/>
          <a:stretch/>
        </p:blipFill>
        <p:spPr>
          <a:xfrm>
            <a:off x="19" y="-1"/>
            <a:ext cx="6991623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EC4ACC-BAFE-4516-A40A-38D29ABEF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188" y="2242915"/>
            <a:ext cx="4480890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800" b="1" dirty="0">
                <a:solidFill>
                  <a:srgbClr val="FF0000"/>
                </a:solidFill>
                <a:highlight>
                  <a:srgbClr val="FFFF00"/>
                </a:highlight>
              </a:rPr>
              <a:t>Ako si človek zmenšoval svet</a:t>
            </a:r>
          </a:p>
        </p:txBody>
      </p:sp>
    </p:spTree>
    <p:extLst>
      <p:ext uri="{BB962C8B-B14F-4D97-AF65-F5344CB8AC3E}">
        <p14:creationId xmlns:p14="http://schemas.microsoft.com/office/powerpoint/2010/main" val="17737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83207-4D42-49B9-AE6B-2B466F8E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40"/>
            <a:ext cx="8596668" cy="1320800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FF0000"/>
                </a:solidFill>
                <a:highlight>
                  <a:srgbClr val="FFFF00"/>
                </a:highlight>
              </a:rPr>
              <a:t>Ako sa ľudia prepravovali v minulosti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37153D-3DB5-4CC3-B1B4-B287B2EB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977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Ľudia sa najskôr prepravovali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pešo.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Neskôr zostrojili jednoduché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plte z kmeňov stromov.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Neskôr prišli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plachetnice – sila vetra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Ďalší objav bolo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koleso.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Každý nový bol rýchlejší než predchádzajúci.</a:t>
            </a:r>
          </a:p>
        </p:txBody>
      </p:sp>
      <p:pic>
        <p:nvPicPr>
          <p:cNvPr id="5" name="Obrázok 4" descr="Obrázok, na ktorom je trávnik, vonkajšie, park, pole&#10;&#10;Automaticky generovaný popis">
            <a:extLst>
              <a:ext uri="{FF2B5EF4-FFF2-40B4-BE49-F238E27FC236}">
                <a16:creationId xmlns:a16="http://schemas.microsoft.com/office/drawing/2014/main" id="{EFEBC435-F66D-4FB1-85B1-E552272F8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671930" cy="3429000"/>
          </a:xfrm>
          <a:prstGeom prst="rect">
            <a:avLst/>
          </a:prstGeom>
        </p:spPr>
      </p:pic>
      <p:pic>
        <p:nvPicPr>
          <p:cNvPr id="7" name="Obrázok 6" descr="Obrázok, na ktorom je objekt, sedenie, stôl, bicykel&#10;&#10;Automaticky generovaný popis">
            <a:extLst>
              <a:ext uri="{FF2B5EF4-FFF2-40B4-BE49-F238E27FC236}">
                <a16:creationId xmlns:a16="http://schemas.microsoft.com/office/drawing/2014/main" id="{A629A8B6-8BEC-4E0C-9874-98BB41DA7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77" y="3428999"/>
            <a:ext cx="6524123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6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02ABC5-8F63-4060-987B-FECC4C2C5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5284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V staroveku a stredoveku prišli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rozmanité vozy a koče.</a:t>
            </a:r>
          </a:p>
          <a:p>
            <a:r>
              <a:rPr lang="sk-SK" sz="2400" dirty="0">
                <a:solidFill>
                  <a:schemeClr val="tx1"/>
                </a:solidFill>
              </a:rPr>
              <a:t>Ťahali ich väčšinou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voly alebo kone.</a:t>
            </a:r>
          </a:p>
          <a:p>
            <a:r>
              <a:rPr lang="sk-SK" sz="2400" dirty="0">
                <a:solidFill>
                  <a:schemeClr val="tx1"/>
                </a:solidFill>
              </a:rPr>
              <a:t>Budovali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cesty</a:t>
            </a:r>
            <a:r>
              <a:rPr lang="sk-SK" sz="2400" dirty="0">
                <a:solidFill>
                  <a:schemeClr val="tx1"/>
                </a:solidFill>
              </a:rPr>
              <a:t>, ktoré dopravu urýchľovali.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Najlepšiu cestu mali Rimana – </a:t>
            </a:r>
            <a:r>
              <a:rPr lang="sk-SK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Via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Apia.</a:t>
            </a:r>
          </a:p>
        </p:txBody>
      </p:sp>
      <p:pic>
        <p:nvPicPr>
          <p:cNvPr id="5" name="Obrázok 4" descr="Obrázok, na ktorom je mačkovitá šelma, staré, stôl, rohož&#10;&#10;Automaticky generovaný popis">
            <a:extLst>
              <a:ext uri="{FF2B5EF4-FFF2-40B4-BE49-F238E27FC236}">
                <a16:creationId xmlns:a16="http://schemas.microsoft.com/office/drawing/2014/main" id="{0291F063-8E92-4B3C-8164-451A08336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669"/>
            <a:ext cx="6763526" cy="462640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AC860DF-38E6-4DCF-B8C9-D1ACF618E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42" y="0"/>
            <a:ext cx="4236858" cy="342900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0D4CDE5-57FC-4220-89F2-479A2A55F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26" y="3429000"/>
            <a:ext cx="5695950" cy="34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7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CE383F-B0E9-4FDD-9880-4501FE2E7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99" y="292032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Až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parná energia </a:t>
            </a:r>
            <a:r>
              <a:rPr lang="sk-SK" sz="2400" dirty="0">
                <a:solidFill>
                  <a:schemeClr val="tx1"/>
                </a:solidFill>
              </a:rPr>
              <a:t>nahradila silu ťažných zvierat.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Najskôr to bola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železničná doprava.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Para poháňala aj lode –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arníky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5" name="Obrázok 4" descr="Obrázok, na ktorom je čln, voda, vonkajšie, loď&#10;&#10;Automaticky generovaný popis">
            <a:extLst>
              <a:ext uri="{FF2B5EF4-FFF2-40B4-BE49-F238E27FC236}">
                <a16:creationId xmlns:a16="http://schemas.microsoft.com/office/drawing/2014/main" id="{E1E5C9BF-7CD9-4E05-9381-651863B06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1661"/>
            <a:ext cx="7371472" cy="5460951"/>
          </a:xfrm>
          <a:prstGeom prst="rect">
            <a:avLst/>
          </a:prstGeom>
        </p:spPr>
      </p:pic>
      <p:pic>
        <p:nvPicPr>
          <p:cNvPr id="7" name="Obrázok 6" descr="Obrázok, na ktorom je vlak, vonkajšie, budova, sledovať&#10;&#10;Automaticky generovaný popis">
            <a:extLst>
              <a:ext uri="{FF2B5EF4-FFF2-40B4-BE49-F238E27FC236}">
                <a16:creationId xmlns:a16="http://schemas.microsoft.com/office/drawing/2014/main" id="{F5EC1F3A-1A56-44A2-AB9F-2DEAF9CD4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2" y="0"/>
            <a:ext cx="4975996" cy="3384409"/>
          </a:xfrm>
          <a:prstGeom prst="rect">
            <a:avLst/>
          </a:prstGeom>
        </p:spPr>
      </p:pic>
      <p:pic>
        <p:nvPicPr>
          <p:cNvPr id="9" name="Obrázok 8" descr="Obrázok, na ktorom je vonkajšie, fotografia, staré, trávnik&#10;&#10;Automaticky generovaný popis">
            <a:extLst>
              <a:ext uri="{FF2B5EF4-FFF2-40B4-BE49-F238E27FC236}">
                <a16:creationId xmlns:a16="http://schemas.microsoft.com/office/drawing/2014/main" id="{960E3455-AD25-41A9-A5CB-DF9231F29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3" y="3286125"/>
            <a:ext cx="4947138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2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5BEB12-415D-467E-A4C6-258E0DE5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4" y="275518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Pred vyše sto rokmi sa objavil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prvý automobil.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Vyrobili ho vo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Francúzsku.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Ešte viac to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zrýchlilo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dopravu – svet sa akoby „zmenšil“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5" name="Obrázok 4" descr="Obrázok, na ktorom je bicykel, vonkajšie, doprava, kôš&#10;&#10;Automaticky generovaný popis">
            <a:extLst>
              <a:ext uri="{FF2B5EF4-FFF2-40B4-BE49-F238E27FC236}">
                <a16:creationId xmlns:a16="http://schemas.microsoft.com/office/drawing/2014/main" id="{51979824-7A77-4115-ABB5-B8B43AC21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" y="2557671"/>
            <a:ext cx="5779728" cy="4300330"/>
          </a:xfrm>
          <a:prstGeom prst="rect">
            <a:avLst/>
          </a:prstGeom>
        </p:spPr>
      </p:pic>
      <p:pic>
        <p:nvPicPr>
          <p:cNvPr id="7" name="Obrázok 6" descr="Obrázok, na ktorom je vonkajšie, doprava, fotografia, cesta&#10;&#10;Automaticky generovaný popis">
            <a:extLst>
              <a:ext uri="{FF2B5EF4-FFF2-40B4-BE49-F238E27FC236}">
                <a16:creationId xmlns:a16="http://schemas.microsoft.com/office/drawing/2014/main" id="{392D5B58-899A-45FA-8576-4B66323BD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89" y="2226365"/>
            <a:ext cx="6379950" cy="46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9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169FBB-09D5-4A97-BC68-6F4E965EF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1789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Najväčším skokom bol objav </a:t>
            </a:r>
            <a:r>
              <a:rPr lang="sk-SK" sz="2400" dirty="0" smtClean="0">
                <a:solidFill>
                  <a:schemeClr val="tx1"/>
                </a:solidFill>
              </a:rPr>
              <a:t>-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preprava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vo vzduchu.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Najskôr to boli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balóny a vzducholode.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Potom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lietadlá – najbezpečnejšia preprava.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Posledných 50 rokov sa odohrala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revolúcia v doprave</a:t>
            </a:r>
            <a:r>
              <a:rPr lang="sk-SK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14602D2-91AF-4693-82DB-C93BEBE55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02" y="0"/>
            <a:ext cx="4398497" cy="321966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563F761-215A-42C0-9D0F-F5629734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19660"/>
            <a:ext cx="6096001" cy="418513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1118EDD-563B-4EAB-B87E-DA3C6BF90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4" y="2722685"/>
            <a:ext cx="6138201" cy="41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1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486C9-3DAB-4B28-A55F-FCC3E40A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67481"/>
            <a:ext cx="9024861" cy="1320800"/>
          </a:xfrm>
        </p:spPr>
        <p:txBody>
          <a:bodyPr/>
          <a:lstStyle/>
          <a:p>
            <a:pPr algn="ctr"/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Štefan </a:t>
            </a:r>
            <a:r>
              <a:rPr lang="sk-SK" dirty="0" err="1">
                <a:solidFill>
                  <a:srgbClr val="FF0000"/>
                </a:solidFill>
                <a:highlight>
                  <a:srgbClr val="FFFF00"/>
                </a:highlight>
              </a:rPr>
              <a:t>Banič</a:t>
            </a:r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 – </a:t>
            </a:r>
            <a:r>
              <a:rPr lang="sk-SK" dirty="0" smtClean="0">
                <a:solidFill>
                  <a:srgbClr val="FF0000"/>
                </a:solidFill>
                <a:highlight>
                  <a:srgbClr val="FFFF00"/>
                </a:highlight>
              </a:rPr>
              <a:t>slovenský konštruktér a </a:t>
            </a:r>
            <a:r>
              <a:rPr lang="sk-SK" smtClean="0">
                <a:solidFill>
                  <a:srgbClr val="FF0000"/>
                </a:solidFill>
                <a:highlight>
                  <a:srgbClr val="FFFF00"/>
                </a:highlight>
              </a:rPr>
              <a:t>vynálezca padáka</a:t>
            </a:r>
            <a:endParaRPr lang="sk-SK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Zástupný objekt pre obsah 4" descr="Obrázok, na ktorom je muž, pózujúci, oblek, nosenie&#10;&#10;Automaticky generovaný popis">
            <a:extLst>
              <a:ext uri="{FF2B5EF4-FFF2-40B4-BE49-F238E27FC236}">
                <a16:creationId xmlns:a16="http://schemas.microsoft.com/office/drawing/2014/main" id="{4E8BE534-874D-434A-B3D5-9D0F02011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" y="1488281"/>
            <a:ext cx="8867716" cy="5324769"/>
          </a:xfrm>
        </p:spPr>
      </p:pic>
    </p:spTree>
    <p:extLst>
      <p:ext uri="{BB962C8B-B14F-4D97-AF65-F5344CB8AC3E}">
        <p14:creationId xmlns:p14="http://schemas.microsoft.com/office/powerpoint/2010/main" val="253174973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162</Words>
  <Application>Microsoft Office PowerPoint</Application>
  <PresentationFormat>Širokouhlá</PresentationFormat>
  <Paragraphs>22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Ako si človek zmenšoval svet</vt:lpstr>
      <vt:lpstr>Ako sa ľudia prepravovali v minulosti</vt:lpstr>
      <vt:lpstr>Prezentácia programu PowerPoint</vt:lpstr>
      <vt:lpstr>Prezentácia programu PowerPoint</vt:lpstr>
      <vt:lpstr>Prezentácia programu PowerPoint</vt:lpstr>
      <vt:lpstr>Prezentácia programu PowerPoint</vt:lpstr>
      <vt:lpstr>Štefan Banič – slovenský konštruktér a vynálezca padáka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si človek zmenšoval svet</dc:title>
  <dc:creator>takac.tomas1863@gmail.com</dc:creator>
  <cp:lastModifiedBy>Ucitel</cp:lastModifiedBy>
  <cp:revision>6</cp:revision>
  <dcterms:created xsi:type="dcterms:W3CDTF">2020-10-29T14:45:40Z</dcterms:created>
  <dcterms:modified xsi:type="dcterms:W3CDTF">2021-03-16T18:05:19Z</dcterms:modified>
</cp:coreProperties>
</file>