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sk/url?sa=i&amp;rct=j&amp;q=&amp;esrc=s&amp;source=images&amp;cd=&amp;cad=rja&amp;uact=8&amp;ved=0ahUKEwjW0sG_2a_YAhVCKVAKHXoyDPAQjRwIBw&amp;url=https%3A%2F%2Fspravy.pravda.sk%2Fregiony%2Fclanok%2F206843-narodne-muzeum-caka-na-obnovu%2F&amp;psig=AOvVaw1NQhPMWP-9t4X9H6uKcmBL&amp;ust=151465329490656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sk/url?sa=i&amp;rct=j&amp;q=&amp;esrc=s&amp;source=images&amp;cd=&amp;cad=rja&amp;uact=8&amp;ved=0ahUKEwjDgKCa1a_YAhUGZ1AKHVQCBfEQjRwIBw&amp;url=http%3A%2F%2Ffpv.uniza.sk%2Forgpoz%2Fmuzea%2Fpodstranky%2Flouvre.html&amp;psig=AOvVaw0jzMD9V-uTxTXQwpbiFYib&amp;ust=151465216610307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sk/url?sa=i&amp;rct=j&amp;q=&amp;esrc=s&amp;source=images&amp;cd=&amp;cad=rja&amp;uact=8&amp;ved=0ahUKEwiX1o2Q1q_YAhVNZFAKHYWHDfIQjRwIBw&amp;url=https%3A%2F%2Fspravy.pravda.sk%2Fdomace%2Fclanok%2F317602-muzea-otvoria-svoje-brany-aj-tajne-dvierka%2F&amp;psig=AOvVaw0FXpCos6lt4w12oUb6Gw5O&amp;ust=15146523086760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sk/url?sa=i&amp;rct=j&amp;q=&amp;esrc=s&amp;source=images&amp;cd=&amp;cad=rja&amp;uact=8&amp;ved=0ahUKEwja5MOk2K_YAhXFJlAKHZOcCvEQjRwIBw&amp;url=https%3A%2F%2Fwww.citylife.sk%2Fblog%2Fslovenska-narodna-galeria-ma-vystavu-roka&amp;psig=AOvVaw2cBXrQcG07MCYSew_oO1BX&amp;ust=15146529854463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sk/url?sa=i&amp;rct=j&amp;q=&amp;esrc=s&amp;source=images&amp;cd=&amp;cad=rja&amp;uact=8&amp;ved=0ahUKEwio-5u32K_YAhWSLlAKHSrHCO4QjRwIBw&amp;url=http%3A%2F%2Fwww.muzeum.sk%2F%3Fobj%3Dgaleria%26ix%3Dsngba&amp;psig=AOvVaw2cBXrQcG07MCYSew_oO1BX&amp;ust=151465298544638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sk/url?sa=i&amp;rct=j&amp;q=&amp;esrc=s&amp;source=images&amp;cd=&amp;cad=rja&amp;uact=8&amp;ved=0ahUKEwjD9I_K2K_YAhUBJlAKHSRiD_QQjRwIBw&amp;url=https%3A%2F%2Ffotky.sme.sk%2Ffotka%2F250182%2Fskanzen-v-zuberci-nadhera&amp;psig=AOvVaw3Xq5jAwPTih0QXdMMT1AyP&amp;ust=151465307251223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ochraňuje historické pamiatky</a:t>
            </a:r>
            <a:endParaRPr lang="sk-SK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Zuzana Rišková</a:t>
            </a:r>
            <a:endParaRPr lang="sk-SK" dirty="0"/>
          </a:p>
        </p:txBody>
      </p:sp>
      <p:pic>
        <p:nvPicPr>
          <p:cNvPr id="3074" name="Picture 2" descr="Výsledok vyhľadávania obrázkov pre dopyt slovenské národné múzeum bratislav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242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45849" y="3192839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ochraňuje historické pamiatky </a:t>
            </a:r>
            <a:endParaRPr lang="sk-SK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/>
            <a:r>
              <a:rPr lang="sk-SK" b="1" dirty="0" smtClean="0">
                <a:solidFill>
                  <a:srgbClr val="00B050"/>
                </a:solidFill>
              </a:rPr>
              <a:t>Múzeum</a:t>
            </a:r>
            <a:r>
              <a:rPr lang="sk-SK" dirty="0" smtClean="0"/>
              <a:t> pochádza z gréckeho slova </a:t>
            </a:r>
            <a:r>
              <a:rPr lang="sk-SK" b="1" dirty="0" err="1" smtClean="0"/>
              <a:t>Múseion</a:t>
            </a:r>
            <a:r>
              <a:rPr lang="sk-SK" b="1" dirty="0" smtClean="0"/>
              <a:t> </a:t>
            </a:r>
            <a:r>
              <a:rPr lang="sk-SK" dirty="0" smtClean="0"/>
              <a:t>– chrám 9 bohýň – múz. Jednou z deviatich bohýň umenia bola </a:t>
            </a:r>
            <a:r>
              <a:rPr lang="sk-SK" b="1" dirty="0" err="1" smtClean="0">
                <a:solidFill>
                  <a:srgbClr val="FF0000"/>
                </a:solidFill>
              </a:rPr>
              <a:t>Kleio</a:t>
            </a:r>
            <a:r>
              <a:rPr lang="sk-SK" dirty="0" smtClean="0"/>
              <a:t> – </a:t>
            </a:r>
            <a:r>
              <a:rPr lang="sk-SK" dirty="0" smtClean="0">
                <a:solidFill>
                  <a:srgbClr val="FF0000"/>
                </a:solidFill>
              </a:rPr>
              <a:t>ochrankyňa histórie a historikov</a:t>
            </a:r>
            <a:r>
              <a:rPr lang="sk-SK" dirty="0" smtClean="0"/>
              <a:t>. </a:t>
            </a:r>
          </a:p>
          <a:p>
            <a:pPr algn="just"/>
            <a:r>
              <a:rPr lang="sk-SK" b="1" dirty="0" smtClean="0">
                <a:solidFill>
                  <a:srgbClr val="00B050"/>
                </a:solidFill>
              </a:rPr>
              <a:t>Múzeum</a:t>
            </a:r>
            <a:r>
              <a:rPr lang="sk-SK" dirty="0" smtClean="0"/>
              <a:t> chráni pamiatky na minulosť. Každé múzeum sa skladá z: </a:t>
            </a:r>
          </a:p>
          <a:p>
            <a:pPr lvl="0" algn="just"/>
            <a:r>
              <a:rPr lang="sk-SK" dirty="0" smtClean="0"/>
              <a:t>výstavných miestností – </a:t>
            </a:r>
            <a:r>
              <a:rPr lang="sk-SK" b="1" dirty="0" smtClean="0">
                <a:solidFill>
                  <a:srgbClr val="00B050"/>
                </a:solidFill>
              </a:rPr>
              <a:t>expozícií</a:t>
            </a:r>
            <a:r>
              <a:rPr lang="sk-SK" dirty="0" smtClean="0"/>
              <a:t> – tu sa vystavujú </a:t>
            </a:r>
            <a:r>
              <a:rPr lang="sk-SK" b="1" dirty="0" smtClean="0">
                <a:solidFill>
                  <a:srgbClr val="00B050"/>
                </a:solidFill>
              </a:rPr>
              <a:t>exponáty </a:t>
            </a:r>
            <a:r>
              <a:rPr lang="sk-SK" dirty="0" smtClean="0"/>
              <a:t>(predmety vystavené v múzeu)</a:t>
            </a:r>
          </a:p>
          <a:p>
            <a:pPr lvl="0" algn="just"/>
            <a:r>
              <a:rPr lang="sk-SK" dirty="0" smtClean="0"/>
              <a:t>zo skladiska – </a:t>
            </a:r>
            <a:r>
              <a:rPr lang="sk-SK" b="1" dirty="0" smtClean="0">
                <a:solidFill>
                  <a:srgbClr val="00B050"/>
                </a:solidFill>
              </a:rPr>
              <a:t>depozitára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581401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Najznámejšie múzeá vo svete: </a:t>
            </a:r>
            <a:endParaRPr lang="sk-SK" dirty="0" smtClean="0">
              <a:solidFill>
                <a:srgbClr val="00B050"/>
              </a:solidFill>
            </a:endParaRPr>
          </a:p>
          <a:p>
            <a:pPr lvl="0"/>
            <a:r>
              <a:rPr lang="sk-SK" dirty="0" err="1" smtClean="0"/>
              <a:t>Louvre</a:t>
            </a:r>
            <a:r>
              <a:rPr lang="sk-SK" dirty="0" smtClean="0"/>
              <a:t> v Paríži</a:t>
            </a:r>
          </a:p>
          <a:p>
            <a:pPr lvl="0"/>
            <a:r>
              <a:rPr lang="sk-SK" dirty="0" smtClean="0"/>
              <a:t>Britské múzeum v Londýne</a:t>
            </a:r>
          </a:p>
          <a:p>
            <a:pPr lvl="0"/>
            <a:r>
              <a:rPr lang="sk-SK" dirty="0" smtClean="0"/>
              <a:t>Vatikánske múzeum</a:t>
            </a:r>
          </a:p>
          <a:p>
            <a:pPr lvl="0"/>
            <a:r>
              <a:rPr lang="sk-SK" dirty="0" smtClean="0"/>
              <a:t>Technické múzeum v Mníchove</a:t>
            </a:r>
          </a:p>
          <a:p>
            <a:endParaRPr lang="sk-SK" dirty="0"/>
          </a:p>
        </p:txBody>
      </p:sp>
      <p:pic>
        <p:nvPicPr>
          <p:cNvPr id="1026" name="Picture 2" descr="Výsledok vyhľadávania obrázkov pre dopyt múzeum louv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61180"/>
            <a:ext cx="4876800" cy="3396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2819400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Múzeá na Slovensku</a:t>
            </a:r>
            <a:endParaRPr lang="sk-SK" dirty="0" smtClean="0">
              <a:solidFill>
                <a:srgbClr val="00B050"/>
              </a:solidFill>
            </a:endParaRPr>
          </a:p>
          <a:p>
            <a:pPr algn="just"/>
            <a:r>
              <a:rPr lang="sk-SK" dirty="0" smtClean="0"/>
              <a:t>Slovenské národné múzeum v Bratislave a v Martine (vlastivedné). </a:t>
            </a:r>
          </a:p>
          <a:p>
            <a:pPr algn="just"/>
            <a:endParaRPr lang="sk-SK" dirty="0"/>
          </a:p>
        </p:txBody>
      </p:sp>
      <p:pic>
        <p:nvPicPr>
          <p:cNvPr id="16388" name="Picture 4" descr="Výsledok vyhľadávania obrázkov pre dopyt slovenské národné múzeu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199"/>
            <a:ext cx="7467600" cy="4191141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83820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 BA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sk-SK" b="1" i="1" dirty="0" smtClean="0">
                <a:solidFill>
                  <a:srgbClr val="00B050"/>
                </a:solidFill>
              </a:rPr>
              <a:t>Podľa toho, aké pamiatky sú v nich vystavené, na múzeá: </a:t>
            </a:r>
            <a:endParaRPr lang="sk-SK" dirty="0" smtClean="0">
              <a:solidFill>
                <a:srgbClr val="00B050"/>
              </a:solidFill>
            </a:endParaRPr>
          </a:p>
          <a:p>
            <a:pPr algn="just"/>
            <a:r>
              <a:rPr lang="sk-SK" b="1" dirty="0" smtClean="0">
                <a:solidFill>
                  <a:srgbClr val="00B050"/>
                </a:solidFill>
              </a:rPr>
              <a:t>Všeobecné</a:t>
            </a:r>
            <a:r>
              <a:rPr lang="sk-SK" dirty="0" smtClean="0"/>
              <a:t> – archeologické, historické, ľudovej architektúry, prírodovedné, školské, kriminalistické, technické, vojenské... </a:t>
            </a:r>
          </a:p>
          <a:p>
            <a:pPr algn="just"/>
            <a:r>
              <a:rPr lang="sk-SK" b="1" dirty="0" smtClean="0">
                <a:solidFill>
                  <a:srgbClr val="00B050"/>
                </a:solidFill>
              </a:rPr>
              <a:t>Regionálne</a:t>
            </a:r>
            <a:r>
              <a:rPr lang="sk-SK" dirty="0" smtClean="0"/>
              <a:t> – miestne, regionálne, národné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85801"/>
            <a:ext cx="8382000" cy="2895600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Osobitné druhy múzeí:</a:t>
            </a:r>
          </a:p>
          <a:p>
            <a:pPr algn="just"/>
            <a:r>
              <a:rPr lang="sk-SK" b="1" dirty="0" smtClean="0">
                <a:solidFill>
                  <a:srgbClr val="7030A0"/>
                </a:solidFill>
              </a:rPr>
              <a:t>Obrazové galérie </a:t>
            </a:r>
            <a:r>
              <a:rPr lang="sk-SK" dirty="0" smtClean="0"/>
              <a:t>– vystavujú sochy a staré obrazy, Slovenská národná galéria v Bratislave</a:t>
            </a:r>
          </a:p>
        </p:txBody>
      </p:sp>
      <p:pic>
        <p:nvPicPr>
          <p:cNvPr id="18434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5210175" cy="3571875"/>
          </a:xfrm>
          <a:prstGeom prst="rect">
            <a:avLst/>
          </a:prstGeom>
          <a:noFill/>
        </p:spPr>
      </p:pic>
      <p:pic>
        <p:nvPicPr>
          <p:cNvPr id="18436" name="Picture 4" descr="Výsledok vyhľadávania obrázkov pre dopyt slovenská národná galéria bratislav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2900" y="3114675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/>
            <a:r>
              <a:rPr lang="sk-SK" b="1" dirty="0" smtClean="0">
                <a:solidFill>
                  <a:srgbClr val="7030A0"/>
                </a:solidFill>
              </a:rPr>
              <a:t>Skanzen</a:t>
            </a:r>
            <a:r>
              <a:rPr lang="sk-SK" dirty="0" smtClean="0"/>
              <a:t> - múzeum ľudovej architektúry v prírode, Múzeum slovenskej dediny v Martine</a:t>
            </a:r>
          </a:p>
          <a:p>
            <a:endParaRPr lang="sk-SK" dirty="0"/>
          </a:p>
        </p:txBody>
      </p:sp>
      <p:pic>
        <p:nvPicPr>
          <p:cNvPr id="17410" name="Picture 2" descr="Výsledok vyhľadávania obrázkov pre dopyt skanze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6934201" cy="390445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7315200" y="5867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Skanzen v Zuberci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188</Words>
  <Application>Microsoft Office PowerPoint</Application>
  <PresentationFormat>Prezentácia na obrazovke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Calibri</vt:lpstr>
      <vt:lpstr>Motív Office</vt:lpstr>
      <vt:lpstr>Kto ochraňuje historické pamiatky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Kto ochraňuje historické pamiatky</dc:title>
  <dc:creator>Zuzka</dc:creator>
  <cp:lastModifiedBy>Ucitel</cp:lastModifiedBy>
  <cp:revision>4</cp:revision>
  <dcterms:created xsi:type="dcterms:W3CDTF">2017-12-29T16:36:25Z</dcterms:created>
  <dcterms:modified xsi:type="dcterms:W3CDTF">2021-01-12T16:34:47Z</dcterms:modified>
</cp:coreProperties>
</file>