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40CDF9B-5FD4-4691-8CF1-786BF0116A4C}" type="datetimeFigureOut">
              <a:rPr lang="pl-PL" smtClean="0"/>
              <a:t>02.01.2021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5003CD9-7329-4FF4-8DEC-29176A6645F7}" type="slidenum">
              <a:rPr lang="pl-PL" smtClean="0"/>
              <a:t>‹#›</a:t>
            </a:fld>
            <a:endParaRPr lang="pl-PL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9978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CDF9B-5FD4-4691-8CF1-786BF0116A4C}" type="datetimeFigureOut">
              <a:rPr lang="pl-PL" smtClean="0"/>
              <a:t>02.01.2021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03CD9-7329-4FF4-8DEC-29176A6645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2547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CDF9B-5FD4-4691-8CF1-786BF0116A4C}" type="datetimeFigureOut">
              <a:rPr lang="pl-PL" smtClean="0"/>
              <a:t>02.01.2021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03CD9-7329-4FF4-8DEC-29176A6645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1262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CDF9B-5FD4-4691-8CF1-786BF0116A4C}" type="datetimeFigureOut">
              <a:rPr lang="pl-PL" smtClean="0"/>
              <a:t>02.01.2021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03CD9-7329-4FF4-8DEC-29176A6645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630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40CDF9B-5FD4-4691-8CF1-786BF0116A4C}" type="datetimeFigureOut">
              <a:rPr lang="pl-PL" smtClean="0"/>
              <a:t>02.01.2021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5003CD9-7329-4FF4-8DEC-29176A6645F7}" type="slidenum">
              <a:rPr lang="pl-PL" smtClean="0"/>
              <a:t>‹#›</a:t>
            </a:fld>
            <a:endParaRPr lang="pl-PL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4134622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CDF9B-5FD4-4691-8CF1-786BF0116A4C}" type="datetimeFigureOut">
              <a:rPr lang="pl-PL" smtClean="0"/>
              <a:t>02.01.2021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03CD9-7329-4FF4-8DEC-29176A6645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39557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CDF9B-5FD4-4691-8CF1-786BF0116A4C}" type="datetimeFigureOut">
              <a:rPr lang="pl-PL" smtClean="0"/>
              <a:t>02.01.2021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03CD9-7329-4FF4-8DEC-29176A6645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01511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CDF9B-5FD4-4691-8CF1-786BF0116A4C}" type="datetimeFigureOut">
              <a:rPr lang="pl-PL" smtClean="0"/>
              <a:t>02.01.2021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03CD9-7329-4FF4-8DEC-29176A6645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6096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CDF9B-5FD4-4691-8CF1-786BF0116A4C}" type="datetimeFigureOut">
              <a:rPr lang="pl-PL" smtClean="0"/>
              <a:t>02.01.2021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03CD9-7329-4FF4-8DEC-29176A6645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1841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40CDF9B-5FD4-4691-8CF1-786BF0116A4C}" type="datetimeFigureOut">
              <a:rPr lang="pl-PL" smtClean="0"/>
              <a:t>02.01.2021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C5003CD9-7329-4FF4-8DEC-29176A6645F7}" type="slidenum">
              <a:rPr lang="pl-PL" smtClean="0"/>
              <a:t>‹#›</a:t>
            </a:fld>
            <a:endParaRPr lang="pl-PL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443906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440CDF9B-5FD4-4691-8CF1-786BF0116A4C}" type="datetimeFigureOut">
              <a:rPr lang="pl-PL" smtClean="0"/>
              <a:t>02.01.2021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C5003CD9-7329-4FF4-8DEC-29176A6645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6458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40CDF9B-5FD4-4691-8CF1-786BF0116A4C}" type="datetimeFigureOut">
              <a:rPr lang="pl-PL" smtClean="0"/>
              <a:t>02.01.2021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5003CD9-7329-4FF4-8DEC-29176A6645F7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77698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E86029-29BB-43A9-A47C-DFAB8A09F8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pl-PL" dirty="0"/>
            </a:b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20DBA98-F7EB-41C4-81B4-09D7E5AE50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NO PROMIL NO PROLEM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599C6B27-2E59-45B5-9B6C-B5F1A1F2A8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5047" y="1936356"/>
            <a:ext cx="2865368" cy="2719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5622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EB17052B-C62C-4663-B17E-492666185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Akcja </a:t>
            </a:r>
            <a:r>
              <a:rPr lang="pl-PL" b="0" i="1" dirty="0"/>
              <a:t>no promil no problem</a:t>
            </a:r>
            <a:r>
              <a:rPr lang="pl-PL" dirty="0"/>
              <a:t> na czym polega?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3DD7810-4384-4F94-88B7-8D239AE2840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pl-PL" sz="2000" dirty="0"/>
              <a:t>Głównym celem tej kampanii społecznej jest ograniczenie na terenie Małopolski wypadków samochodowych spowodowanych przez pijanych kierowców</a:t>
            </a:r>
            <a:r>
              <a:rPr lang="pl-PL" sz="2000" i="1" dirty="0"/>
              <a:t>. </a:t>
            </a:r>
          </a:p>
          <a:p>
            <a:r>
              <a:rPr lang="pl-PL" sz="2000" i="1" dirty="0"/>
              <a:t>No promil No problem </a:t>
            </a:r>
            <a:r>
              <a:rPr lang="pl-PL" sz="2000" dirty="0"/>
              <a:t>angażuje też młodzież, która sprzeciwia się pijanym kierowcom.</a:t>
            </a:r>
          </a:p>
        </p:txBody>
      </p:sp>
      <p:pic>
        <p:nvPicPr>
          <p:cNvPr id="9" name="Symbol zastępczy obrazu 8">
            <a:extLst>
              <a:ext uri="{FF2B5EF4-FFF2-40B4-BE49-F238E27FC236}">
                <a16:creationId xmlns:a16="http://schemas.microsoft.com/office/drawing/2014/main" id="{DB474A67-0284-4452-9D57-A7C0C880E85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9568" b="9568"/>
          <a:stretch>
            <a:fillRect/>
          </a:stretch>
        </p:blipFill>
        <p:spPr>
          <a:xfrm>
            <a:off x="1046922" y="457200"/>
            <a:ext cx="5340625" cy="5599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2413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B8CE04-1692-4F93-A10C-D6B366483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Wypadki drogowe spowodowane przez pijanych kierowców</a:t>
            </a:r>
          </a:p>
        </p:txBody>
      </p:sp>
      <p:pic>
        <p:nvPicPr>
          <p:cNvPr id="8" name="Symbol zastępczy zawartości 7">
            <a:extLst>
              <a:ext uri="{FF2B5EF4-FFF2-40B4-BE49-F238E27FC236}">
                <a16:creationId xmlns:a16="http://schemas.microsoft.com/office/drawing/2014/main" id="{9946CFB7-56D2-4349-B0F8-B2C6132D11C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57300" y="2592382"/>
            <a:ext cx="5010978" cy="3611652"/>
          </a:xfrm>
          <a:prstGeom prst="rect">
            <a:avLst/>
          </a:prstGeom>
        </p:spPr>
      </p:pic>
      <p:pic>
        <p:nvPicPr>
          <p:cNvPr id="12" name="Symbol zastępczy zawartości 11">
            <a:extLst>
              <a:ext uri="{FF2B5EF4-FFF2-40B4-BE49-F238E27FC236}">
                <a16:creationId xmlns:a16="http://schemas.microsoft.com/office/drawing/2014/main" id="{93BF4AD8-24AC-485B-BE61-04B3FC955AE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629399" y="2592382"/>
            <a:ext cx="5010977" cy="3611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8410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D784F22-149F-4961-86DA-272FC4035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UDZIAŁ DZIECI W AKCJI </a:t>
            </a:r>
            <a:r>
              <a:rPr lang="pl-PL" i="1" dirty="0"/>
              <a:t>No promil no problem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67C5496-DAA6-4818-B1CE-4211548042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/>
              <a:t>Plakaty dzieci                                                                                                                                     </a:t>
            </a:r>
          </a:p>
        </p:txBody>
      </p:sp>
      <p:pic>
        <p:nvPicPr>
          <p:cNvPr id="7" name="Symbol zastępczy zawartości 6">
            <a:extLst>
              <a:ext uri="{FF2B5EF4-FFF2-40B4-BE49-F238E27FC236}">
                <a16:creationId xmlns:a16="http://schemas.microsoft.com/office/drawing/2014/main" id="{77AFEA52-E2B5-419E-8F80-47C16D0749D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470991" y="3157279"/>
            <a:ext cx="4293705" cy="2996398"/>
          </a:xfrm>
          <a:prstGeom prst="rect">
            <a:avLst/>
          </a:prstGeom>
        </p:spPr>
      </p:pic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6CCD7C5-2437-47FB-A00A-EBBFBDBEDF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/>
              <a:t>Kontrola trzeźwości</a:t>
            </a:r>
          </a:p>
        </p:txBody>
      </p:sp>
      <p:pic>
        <p:nvPicPr>
          <p:cNvPr id="8" name="Symbol zastępczy zawartości 7">
            <a:extLst>
              <a:ext uri="{FF2B5EF4-FFF2-40B4-BE49-F238E27FC236}">
                <a16:creationId xmlns:a16="http://schemas.microsoft.com/office/drawing/2014/main" id="{69D3464D-AD2F-4488-B388-7C6A090201EC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633864" y="3157278"/>
            <a:ext cx="4791564" cy="299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9702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9FCFEE-57AC-4205-80AD-F723DE841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Udział naszej szkoły w happeningu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A2C0922-BA21-4163-8727-A468BE2A15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79B8110-A687-47BE-BC8A-D236532B8E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1" name="Symbol zastępczy zawartości 10">
            <a:extLst>
              <a:ext uri="{FF2B5EF4-FFF2-40B4-BE49-F238E27FC236}">
                <a16:creationId xmlns:a16="http://schemas.microsoft.com/office/drawing/2014/main" id="{C3A8B92E-E8A1-4C1F-AF1F-155C74C99054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633862" y="2199634"/>
            <a:ext cx="4800598" cy="3705866"/>
          </a:xfrm>
          <a:prstGeom prst="rect">
            <a:avLst/>
          </a:prstGeom>
        </p:spPr>
      </p:pic>
      <p:pic>
        <p:nvPicPr>
          <p:cNvPr id="10" name="Symbol zastępczy zawartości 9">
            <a:extLst>
              <a:ext uri="{FF2B5EF4-FFF2-40B4-BE49-F238E27FC236}">
                <a16:creationId xmlns:a16="http://schemas.microsoft.com/office/drawing/2014/main" id="{79F5884F-8D7A-47D3-9D59-A7A559749AD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251677" y="2199634"/>
            <a:ext cx="4800599" cy="3705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96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551FFF-6F6C-4EF1-90EC-C147A441B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4"/>
            <a:ext cx="10178322" cy="4322137"/>
          </a:xfrm>
        </p:spPr>
        <p:txBody>
          <a:bodyPr/>
          <a:lstStyle/>
          <a:p>
            <a:br>
              <a:rPr lang="pl-PL" dirty="0"/>
            </a:br>
            <a:br>
              <a:rPr lang="pl-PL" dirty="0"/>
            </a:br>
            <a:r>
              <a:rPr lang="pl-PL" dirty="0"/>
              <a:t>              dziękuję za uwagę!</a:t>
            </a:r>
            <a:br>
              <a:rPr lang="pl-PL" dirty="0"/>
            </a:br>
            <a:br>
              <a:rPr lang="pl-PL" dirty="0"/>
            </a:br>
            <a:br>
              <a:rPr lang="pl-PL" dirty="0"/>
            </a:br>
            <a:r>
              <a:rPr lang="pl-PL" sz="2400" dirty="0"/>
              <a:t>Kamila płonka</a:t>
            </a:r>
          </a:p>
        </p:txBody>
      </p:sp>
    </p:spTree>
    <p:extLst>
      <p:ext uri="{BB962C8B-B14F-4D97-AF65-F5344CB8AC3E}">
        <p14:creationId xmlns:p14="http://schemas.microsoft.com/office/powerpoint/2010/main" val="13005684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Znaczek">
  <a:themeElements>
    <a:clrScheme name="Średni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Znaczek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Znaczek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ECB6C2560898542A40EC2A80E9D55CD" ma:contentTypeVersion="3" ma:contentTypeDescription="Utwórz nowy dokument." ma:contentTypeScope="" ma:versionID="cc7b6db5ce527f68a12bbdc646871d54">
  <xsd:schema xmlns:xsd="http://www.w3.org/2001/XMLSchema" xmlns:xs="http://www.w3.org/2001/XMLSchema" xmlns:p="http://schemas.microsoft.com/office/2006/metadata/properties" xmlns:ns3="a6f6e9a1-a91c-4c50-82f8-5bf89fcec664" targetNamespace="http://schemas.microsoft.com/office/2006/metadata/properties" ma:root="true" ma:fieldsID="a12727168244a02792eda0d21c6d63c1" ns3:_="">
    <xsd:import namespace="a6f6e9a1-a91c-4c50-82f8-5bf89fcec66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f6e9a1-a91c-4c50-82f8-5bf89fcec66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EC14789-4C92-47CD-9857-859C7FC92741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a6f6e9a1-a91c-4c50-82f8-5bf89fcec664"/>
    <ds:schemaRef ds:uri="http://purl.org/dc/terms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0A792F5-8B43-4E13-A0D4-70813B2EAE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f6e9a1-a91c-4c50-82f8-5bf89fcec6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13F47DC-7FE9-42DF-9E7F-EB0EEA66DAE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TM10001106[[fn=Znaczek]]</Template>
  <TotalTime>125</TotalTime>
  <Words>80</Words>
  <Application>Microsoft Office PowerPoint</Application>
  <PresentationFormat>Panoramiczny</PresentationFormat>
  <Paragraphs>11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Impact</vt:lpstr>
      <vt:lpstr>Znaczek</vt:lpstr>
      <vt:lpstr> </vt:lpstr>
      <vt:lpstr>Akcja no promil no problem na czym polega?</vt:lpstr>
      <vt:lpstr>Wypadki drogowe spowodowane przez pijanych kierowców</vt:lpstr>
      <vt:lpstr>UDZIAŁ DZIECI W AKCJI No promil no problem</vt:lpstr>
      <vt:lpstr>Udział naszej szkoły w happeningu</vt:lpstr>
      <vt:lpstr>                dziękuję za uwagę!   Kamila płonka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Kamila Płonka</dc:creator>
  <cp:lastModifiedBy>Elżbieta Słomiany</cp:lastModifiedBy>
  <cp:revision>10</cp:revision>
  <dcterms:created xsi:type="dcterms:W3CDTF">2020-12-05T11:15:16Z</dcterms:created>
  <dcterms:modified xsi:type="dcterms:W3CDTF">2021-01-02T18:58:00Z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0x010100FECB6C2560898542A40EC2A80E9D55CD</vt:lpwstr>
  </property>
</Properties>
</file>