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A2354-F31C-419D-B7BC-DEEF7FDE4E3B}" v="148" dt="2020-12-30T15:22:14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5384740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73547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808118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09179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6340197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13919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67234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3472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73904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13995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1613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6969C88-B244-455D-A017-012B25B1ACD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94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ip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70353E-5005-45E3-AB2B-03BCBA16E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AB3CD1D-2DB4-46BE-BEA9-D2BF4AFE3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pl-PL" dirty="0">
                <a:solidFill>
                  <a:srgbClr val="FFFFFF"/>
                </a:solidFill>
              </a:rPr>
              <a:t>NO PROMIL NO PROBLEM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86196F-FE41-4917-BD42-2CD16B9C2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anchor="t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NIKOLA KAWALER KLASA 6B</a:t>
            </a:r>
          </a:p>
        </p:txBody>
      </p:sp>
      <p:sp>
        <p:nvSpPr>
          <p:cNvPr id="6" name="Gwiazda: 5 punktów 5">
            <a:extLst>
              <a:ext uri="{FF2B5EF4-FFF2-40B4-BE49-F238E27FC236}">
                <a16:creationId xmlns:a16="http://schemas.microsoft.com/office/drawing/2014/main" id="{CEA14A33-6433-460D-A0B1-7CACC98F0F44}"/>
              </a:ext>
            </a:extLst>
          </p:cNvPr>
          <p:cNvSpPr/>
          <p:nvPr/>
        </p:nvSpPr>
        <p:spPr>
          <a:xfrm>
            <a:off x="0" y="90237"/>
            <a:ext cx="3827584" cy="3064919"/>
          </a:xfrm>
          <a:prstGeom prst="star5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ZAPRASZAM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A49CDDB-FD7B-4844-BF82-5ECB8EFB2A52}"/>
              </a:ext>
            </a:extLst>
          </p:cNvPr>
          <p:cNvSpPr/>
          <p:nvPr/>
        </p:nvSpPr>
        <p:spPr>
          <a:xfrm>
            <a:off x="2199388" y="2967335"/>
            <a:ext cx="7793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 PROMIL NO PROBLEM</a:t>
            </a:r>
          </a:p>
        </p:txBody>
      </p:sp>
    </p:spTree>
    <p:extLst>
      <p:ext uri="{BB962C8B-B14F-4D97-AF65-F5344CB8AC3E}">
        <p14:creationId xmlns:p14="http://schemas.microsoft.com/office/powerpoint/2010/main" val="5128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ACB6DE-4C49-4F01-933C-AD7E9646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solidFill>
                  <a:srgbClr val="92D050"/>
                </a:solidFill>
                <a:latin typeface="Arial Black" panose="020B0A04020102020204" pitchFamily="34" charset="0"/>
              </a:rPr>
              <a:t>DZIĘKUJE ZA UWAGĘ!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BE7730-62D1-4623-AF2B-455109332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pl-PL" dirty="0"/>
              <a:t>ZDJĘCIA ZROBIONE PRZEZE MNIE (PRACE WYKONAŁAM RÓWNIEŻ JA).</a:t>
            </a:r>
          </a:p>
        </p:txBody>
      </p:sp>
      <p:sp>
        <p:nvSpPr>
          <p:cNvPr id="6" name="Dymek mowy: prostokąt z zaokrąglonymi rogami 5">
            <a:extLst>
              <a:ext uri="{FF2B5EF4-FFF2-40B4-BE49-F238E27FC236}">
                <a16:creationId xmlns:a16="http://schemas.microsoft.com/office/drawing/2014/main" id="{B0329BE3-25AF-4E28-A94C-20064F4C7051}"/>
              </a:ext>
            </a:extLst>
          </p:cNvPr>
          <p:cNvSpPr/>
          <p:nvPr/>
        </p:nvSpPr>
        <p:spPr>
          <a:xfrm rot="842974">
            <a:off x="7610094" y="3621026"/>
            <a:ext cx="3100387" cy="217884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MAM NADZIEJĘ, ŻE SIĘ SPODOBAŁO </a:t>
            </a:r>
            <a:r>
              <a:rPr lang="pl-PL" sz="2400" dirty="0">
                <a:sym typeface="Wingdings" panose="05000000000000000000" pitchFamily="2" charset="2"/>
              </a:rPr>
              <a:t>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320160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BFFEF50-F62B-4A59-B82B-698063A05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6E8806-90BB-4BDE-B6F1-6D4CB267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pl-PL" sz="2000">
                <a:solidFill>
                  <a:srgbClr val="FFFFFF"/>
                </a:solidFill>
              </a:rPr>
              <a:t>Zapraszam na historyjkę, która przedstawia, że alkohol powoduje wypadki. Postać ma na imię tadek.          </a:t>
            </a:r>
            <a:br>
              <a:rPr lang="pl-PL" sz="2000">
                <a:solidFill>
                  <a:srgbClr val="FFFFFF"/>
                </a:solidFill>
              </a:rPr>
            </a:br>
            <a:r>
              <a:rPr lang="pl-PL" sz="2000">
                <a:solidFill>
                  <a:srgbClr val="FFFFFF"/>
                </a:solidFill>
              </a:rPr>
              <a:t> 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2DDE2F-7DF3-4271-BED6-7504CAD2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3F04451-8B8F-4E8D-BC90-2701CE964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Tadek pije alkohol.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Symbol zastępczy zawartości 6" descr="Obraz zawierający pudełko&#10;&#10;Opis wygenerowany automatycznie">
            <a:extLst>
              <a:ext uri="{FF2B5EF4-FFF2-40B4-BE49-F238E27FC236}">
                <a16:creationId xmlns:a16="http://schemas.microsoft.com/office/drawing/2014/main" id="{A8580B9C-1EF1-466A-A731-843CD96AC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" r="1" b="22998"/>
          <a:stretch/>
        </p:blipFill>
        <p:spPr>
          <a:xfrm rot="16200000">
            <a:off x="6035040" y="701039"/>
            <a:ext cx="5577840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59866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FFEF50-F62B-4A59-B82B-698063A05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C3590A-29F2-48EB-891A-FFB22E3B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2DDE2F-7DF3-4271-BED6-7504CAD2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0B3489F-A713-4375-9AA3-9390FFD9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Tadek pije alkohol.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Symbol zastępczy zawartości 8" descr="Obraz zawierający pudełko, torba&#10;&#10;Opis wygenerowany automatycznie">
            <a:extLst>
              <a:ext uri="{FF2B5EF4-FFF2-40B4-BE49-F238E27FC236}">
                <a16:creationId xmlns:a16="http://schemas.microsoft.com/office/drawing/2014/main" id="{07623658-E832-420A-A202-A6E611462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640"/>
          <a:stretch/>
        </p:blipFill>
        <p:spPr>
          <a:xfrm rot="16200000">
            <a:off x="6035040" y="701039"/>
            <a:ext cx="5577840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61671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FFEF50-F62B-4A59-B82B-698063A05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921764-AC78-45E4-A252-22178447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2DDE2F-7DF3-4271-BED6-7504CAD2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B4994F-32DA-4550-842B-562B5E6F8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Tadkowi brakło alkoholu więc stwierdził, że pojedzie do sklepu go kupić.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Symbol zastępczy zawartości 4" descr="Obraz zawierający graffiti, pudełko, namalowane, narysowane&#10;&#10;Opis wygenerowany automatycznie">
            <a:extLst>
              <a:ext uri="{FF2B5EF4-FFF2-40B4-BE49-F238E27FC236}">
                <a16:creationId xmlns:a16="http://schemas.microsoft.com/office/drawing/2014/main" id="{ACE530F4-FB4E-4E53-83F3-397ACEBB0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2" r="1" b="8448"/>
          <a:stretch/>
        </p:blipFill>
        <p:spPr>
          <a:xfrm rot="16200000">
            <a:off x="6035040" y="701039"/>
            <a:ext cx="5577840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85109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FFEF50-F62B-4A59-B82B-698063A05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5BB4B9-8D3E-435C-ADCE-79ED9B7C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2DDE2F-7DF3-4271-BED6-7504CAD2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775DE8A-1375-4096-B33C-B5CD39A4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Auto stoi na zewnątrz.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Symbol zastępczy zawartości 8" descr="Obraz zawierający tekst, ręcznik&#10;&#10;Opis wygenerowany automatycznie">
            <a:extLst>
              <a:ext uri="{FF2B5EF4-FFF2-40B4-BE49-F238E27FC236}">
                <a16:creationId xmlns:a16="http://schemas.microsoft.com/office/drawing/2014/main" id="{12407304-0A60-4E67-A6BA-D2096FABB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9" r="1" b="8371"/>
          <a:stretch/>
        </p:blipFill>
        <p:spPr>
          <a:xfrm rot="16200000">
            <a:off x="6035042" y="701039"/>
            <a:ext cx="5577836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39643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FFEF50-F62B-4A59-B82B-698063A05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2CE949-D310-47A2-8EE9-CC6025BE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2DDE2F-7DF3-4271-BED6-7504CAD2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549F717-16DB-4011-8186-6DD0EA2A7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Tadek szykuje się do jazdy.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Symbol zastępczy zawartości 8" descr="Obraz zawierający ręcznik&#10;&#10;Opis wygenerowany automatycznie">
            <a:extLst>
              <a:ext uri="{FF2B5EF4-FFF2-40B4-BE49-F238E27FC236}">
                <a16:creationId xmlns:a16="http://schemas.microsoft.com/office/drawing/2014/main" id="{C7968559-6B60-4E7D-896C-C12054275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2" r="1" b="16298"/>
          <a:stretch/>
        </p:blipFill>
        <p:spPr>
          <a:xfrm rot="16200000">
            <a:off x="6035040" y="701039"/>
            <a:ext cx="5577840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8084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FFEF50-F62B-4A59-B82B-698063A05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AAA6E6-CDB2-4ECB-87C5-8BD10EDD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endParaRPr lang="pl-PL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2DDE2F-7DF3-4271-BED6-7504CAD2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FD470-32E1-4014-BB56-FF34DD0AD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Jak widzimy kierowca się rozbił.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Symbol zastępczy zawartości 4" descr="Obraz zawierający ręcznik&#10;&#10;Opis wygenerowany automatycznie">
            <a:extLst>
              <a:ext uri="{FF2B5EF4-FFF2-40B4-BE49-F238E27FC236}">
                <a16:creationId xmlns:a16="http://schemas.microsoft.com/office/drawing/2014/main" id="{6E8DF6C7-F160-464D-88C3-5555E5F60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7" r="1" b="13683"/>
          <a:stretch/>
        </p:blipFill>
        <p:spPr>
          <a:xfrm rot="16200000">
            <a:off x="6035040" y="701039"/>
            <a:ext cx="5577840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1160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FFEF50-F62B-4A59-B82B-698063A05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94A4DB-A969-4F81-887D-32842B11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2DDE2F-7DF3-4271-BED6-7504CAD2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93384C7-A566-490F-AAE4-9B2E5957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Tadek się rozbił i trafił do szpitala. Jest niezadowolony…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Symbol zastępczy zawartości 8" descr="Obraz zawierający koszula, torba&#10;&#10;Opis wygenerowany automatycznie">
            <a:extLst>
              <a:ext uri="{FF2B5EF4-FFF2-40B4-BE49-F238E27FC236}">
                <a16:creationId xmlns:a16="http://schemas.microsoft.com/office/drawing/2014/main" id="{BAB8071D-576E-467A-94EB-452E0ED1D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5" r="-2" b="15547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04074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BFFEF50-F62B-4A59-B82B-698063A05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734AA0-DD24-4E01-AD1C-62F94728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pl-PL" sz="4300">
                <a:solidFill>
                  <a:srgbClr val="FFFFFF"/>
                </a:solidFill>
              </a:rPr>
              <a:t>Alkohol zmniejsza pole widzenia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2DDE2F-7DF3-4271-BED6-7504CAD2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08EFEB4-5230-4609-967B-C78C0BD56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KRÓTKO O TYM PO CO JEST AKCJA „NO PROMIL NO PROBLEM’’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JEST ONA PO TO BY PRZESTRZEGAĆ I UŚWIADAMIAĆ  LUDZI BY POD WPŁYWEM ALKOHOLU NIE PROWADZIĆ POJAZDU.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2AE0880B-B370-4815-B6A6-00C98A395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0505" b="1"/>
          <a:stretch/>
        </p:blipFill>
        <p:spPr>
          <a:xfrm rot="16200000">
            <a:off x="7236496" y="701039"/>
            <a:ext cx="3174928" cy="5455921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CC67C707-9825-4098-9B35-2F5920657535}"/>
              </a:ext>
            </a:extLst>
          </p:cNvPr>
          <p:cNvSpPr/>
          <p:nvPr/>
        </p:nvSpPr>
        <p:spPr>
          <a:xfrm>
            <a:off x="6372225" y="1841535"/>
            <a:ext cx="1971675" cy="421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 alkoholu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84786E2-051C-4345-85B6-5B08EC669201}"/>
              </a:ext>
            </a:extLst>
          </p:cNvPr>
          <p:cNvSpPr/>
          <p:nvPr/>
        </p:nvSpPr>
        <p:spPr>
          <a:xfrm>
            <a:off x="9196196" y="1841535"/>
            <a:ext cx="1971675" cy="421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Przed wypiciem</a:t>
            </a:r>
          </a:p>
        </p:txBody>
      </p:sp>
    </p:spTree>
    <p:extLst>
      <p:ext uri="{BB962C8B-B14F-4D97-AF65-F5344CB8AC3E}">
        <p14:creationId xmlns:p14="http://schemas.microsoft.com/office/powerpoint/2010/main" val="3411131735"/>
      </p:ext>
    </p:extLst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141</Words>
  <Application>Microsoft Office PowerPoint</Application>
  <PresentationFormat>Panoramiczny</PresentationFormat>
  <Paragraphs>21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 Black</vt:lpstr>
      <vt:lpstr>Tw Cen MT</vt:lpstr>
      <vt:lpstr>Tw Cen MT Condensed</vt:lpstr>
      <vt:lpstr>Wingdings</vt:lpstr>
      <vt:lpstr>Wingdings 3</vt:lpstr>
      <vt:lpstr>Integralny</vt:lpstr>
      <vt:lpstr>NO PROMIL NO PROBLEM</vt:lpstr>
      <vt:lpstr>Zapraszam na historyjkę, która przedstawia, że alkohol powoduje wypadki. Postać ma na imię tadek.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Alkohol zmniejsza pole widzenia</vt:lpstr>
      <vt:lpstr>DZIĘKUJE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PROMIL NO PROBLEM</dc:title>
  <dc:creator>Paweł Kawaler</dc:creator>
  <cp:lastModifiedBy>Elżbieta Słomiany</cp:lastModifiedBy>
  <cp:revision>8</cp:revision>
  <dcterms:created xsi:type="dcterms:W3CDTF">2020-12-11T21:02:55Z</dcterms:created>
  <dcterms:modified xsi:type="dcterms:W3CDTF">2021-01-02T19:02:06Z</dcterms:modified>
</cp:coreProperties>
</file>