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B4B62-354D-4046-A1A1-010F6DC604FC}" v="827" dt="2020-12-12T17:39:15.153"/>
    <p1510:client id="{7007046D-4551-610A-2579-874A5AE844CA}" v="316" dt="2020-12-12T18:21:45.634"/>
    <p1510:client id="{E2BB313C-0654-7D1C-F839-FBE173D4A4ED}" v="293" dt="2020-12-12T18:35:0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5" cy="2646007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No promil-no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07" y="4058557"/>
            <a:ext cx="9841575" cy="190681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Piotr kolstrung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6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C8D6D-7C01-4397-94EC-7D4A8559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Kampania no promil-no problem powstała w 2007 roku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BB7C79-78D2-4E28-806D-CE804EDCB9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6198" b="3175"/>
          <a:stretch/>
        </p:blipFill>
        <p:spPr>
          <a:xfrm rot="43020000">
            <a:off x="6437841" y="373505"/>
            <a:ext cx="4208217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ACB4-DC95-4D85-91AE-381F6AFF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3" y="1145875"/>
            <a:ext cx="11187636" cy="115196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+mj-lt"/>
                <a:cs typeface="+mj-lt"/>
              </a:rPr>
              <a:t>Głównym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celem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kampanii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społecznej</a:t>
            </a:r>
            <a:r>
              <a:rPr lang="en-US" dirty="0">
                <a:ea typeface="+mj-lt"/>
                <a:cs typeface="+mj-lt"/>
              </a:rPr>
              <a:t>   jest </a:t>
            </a:r>
            <a:r>
              <a:rPr lang="en-US" b="1" dirty="0" err="1">
                <a:ea typeface="+mj-lt"/>
                <a:cs typeface="+mj-lt"/>
              </a:rPr>
              <a:t>ograniczenie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na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terenie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Małopolski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liczby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osób</a:t>
            </a:r>
            <a:r>
              <a:rPr lang="en-US" dirty="0">
                <a:ea typeface="+mj-lt"/>
                <a:cs typeface="+mj-lt"/>
              </a:rPr>
              <a:t> pod </a:t>
            </a:r>
            <a:r>
              <a:rPr lang="en-US" dirty="0" err="1">
                <a:ea typeface="+mj-lt"/>
                <a:cs typeface="+mj-lt"/>
              </a:rPr>
              <a:t>wpływem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alkoholu</a:t>
            </a:r>
            <a:r>
              <a:rPr lang="en-US" dirty="0">
                <a:ea typeface="+mj-lt"/>
                <a:cs typeface="+mj-lt"/>
              </a:rPr>
              <a:t> za </a:t>
            </a:r>
            <a:r>
              <a:rPr lang="en-US" dirty="0" err="1">
                <a:ea typeface="+mj-lt"/>
                <a:cs typeface="+mj-lt"/>
              </a:rPr>
              <a:t>kierownicą</a:t>
            </a:r>
            <a:endParaRPr lang="en-US" dirty="0" err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CE58B0-6F0F-49A4-96E1-5AD57610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13" y="3252339"/>
            <a:ext cx="2438040" cy="2438040"/>
          </a:xfrm>
          <a:prstGeom prst="rect">
            <a:avLst/>
          </a:prstGeom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C2D2A777-AEDF-41F1-9CCA-F0131D467757}"/>
              </a:ext>
            </a:extLst>
          </p:cNvPr>
          <p:cNvSpPr/>
          <p:nvPr/>
        </p:nvSpPr>
        <p:spPr>
          <a:xfrm>
            <a:off x="462952" y="2871159"/>
            <a:ext cx="3608715" cy="299048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4931A9-6252-4237-B2AD-DAB64402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62" y="2399222"/>
            <a:ext cx="4371615" cy="34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D8C2-BDF8-4A0E-A934-49283634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 2019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nasza</a:t>
            </a:r>
            <a:r>
              <a:rPr lang="en-US" dirty="0"/>
              <a:t> </a:t>
            </a:r>
            <a:r>
              <a:rPr lang="en-US" dirty="0" err="1"/>
              <a:t>szkoła</a:t>
            </a:r>
            <a:r>
              <a:rPr lang="en-US" dirty="0"/>
              <a:t> </a:t>
            </a:r>
            <a:r>
              <a:rPr lang="en-US" dirty="0" err="1"/>
              <a:t>była</a:t>
            </a:r>
            <a:r>
              <a:rPr lang="en-US" dirty="0"/>
              <a:t> </a:t>
            </a:r>
            <a:r>
              <a:rPr lang="en-US" dirty="0" err="1"/>
              <a:t>organizatorami</a:t>
            </a:r>
            <a:r>
              <a:rPr lang="en-US" dirty="0"/>
              <a:t> hep</a:t>
            </a:r>
            <a:r>
              <a:rPr lang="pl-PL" dirty="0"/>
              <a:t>P</a:t>
            </a:r>
            <a:r>
              <a:rPr lang="en-US" dirty="0" err="1"/>
              <a:t>eningu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skawińskim</a:t>
            </a:r>
            <a:r>
              <a:rPr lang="en-US" dirty="0"/>
              <a:t> </a:t>
            </a:r>
            <a:r>
              <a:rPr lang="en-US" dirty="0" err="1"/>
              <a:t>rynku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65B206E-D97F-41C9-BDE1-3BCE340655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63569" y="2049018"/>
            <a:ext cx="5475093" cy="3627491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1D8E672-AB38-499A-A498-61B8E61A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2" y="2273757"/>
            <a:ext cx="5101086" cy="33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034B-A680-47EE-9CB2-07DAFF31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084" y="498894"/>
            <a:ext cx="10394707" cy="878733"/>
          </a:xfrm>
        </p:spPr>
        <p:txBody>
          <a:bodyPr/>
          <a:lstStyle/>
          <a:p>
            <a:r>
              <a:rPr lang="en-US" err="1"/>
              <a:t>Nasze</a:t>
            </a:r>
            <a:r>
              <a:rPr lang="en-US"/>
              <a:t> hasło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C68F8-6823-4766-84D4-94218F13D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80" y="1844456"/>
            <a:ext cx="10394707" cy="1639614"/>
          </a:xfrm>
        </p:spPr>
        <p:txBody>
          <a:bodyPr/>
          <a:lstStyle/>
          <a:p>
            <a:r>
              <a:rPr lang="en-US" sz="4400" dirty="0"/>
              <a:t>,,</a:t>
            </a:r>
            <a:r>
              <a:rPr lang="en-US" sz="4400" dirty="0" err="1"/>
              <a:t>szkoła</a:t>
            </a:r>
            <a:r>
              <a:rPr lang="en-US" sz="4400" dirty="0"/>
              <a:t> w </a:t>
            </a:r>
            <a:r>
              <a:rPr lang="en-US" sz="4400" dirty="0" err="1"/>
              <a:t>kopance</a:t>
            </a:r>
            <a:r>
              <a:rPr lang="en-US" sz="4400" dirty="0"/>
              <a:t> </a:t>
            </a:r>
            <a:r>
              <a:rPr lang="en-US" sz="4400" dirty="0" err="1"/>
              <a:t>walczy</a:t>
            </a:r>
            <a:r>
              <a:rPr lang="en-US" sz="4400" dirty="0"/>
              <a:t> z </a:t>
            </a:r>
            <a:r>
              <a:rPr lang="en-US" sz="4400" dirty="0" err="1"/>
              <a:t>promilamii</a:t>
            </a:r>
            <a:r>
              <a:rPr lang="en-US" sz="4400" dirty="0"/>
              <a:t> !!!"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B5B962-62D1-4022-84AA-88364202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88" y="2666447"/>
            <a:ext cx="4914181" cy="28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E0142-4D24-4DC5-A173-27516834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/>
              <a:t>W roku 2020 uczniowie również dołączyli się do promowania akcji tworząc  m.in prace plastyczne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9A9D05B-39A7-41A2-87FE-2B790D00C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4" r="4755" b="-4"/>
          <a:stretch/>
        </p:blipFill>
        <p:spPr>
          <a:xfrm rot="21420000">
            <a:off x="6437841" y="373505"/>
            <a:ext cx="4208217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43AE-12C3-4F9F-9DD7-CE60441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Bibliografia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BC22-6D36-4B7D-8AE5-A15208A613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/>
              <a:t>Dziękuję</a:t>
            </a:r>
            <a:r>
              <a:rPr lang="en-US" sz="4000" dirty="0"/>
              <a:t> za </a:t>
            </a:r>
            <a:r>
              <a:rPr lang="en-US" sz="4000" dirty="0" err="1"/>
              <a:t>uwagę</a:t>
            </a:r>
            <a:r>
              <a:rPr lang="en-US" sz="4000" dirty="0"/>
              <a:t> :</a:t>
            </a:r>
          </a:p>
          <a:p>
            <a:pPr marL="0" indent="0">
              <a:buNone/>
            </a:pPr>
            <a:r>
              <a:rPr lang="en-US" sz="4000" dirty="0"/>
              <a:t>Piotr </a:t>
            </a:r>
            <a:r>
              <a:rPr lang="en-US" sz="4000" dirty="0" err="1"/>
              <a:t>Kolstrung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FF7DD-5470-48BA-A7B1-2ECE2E93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Gmina</a:t>
            </a:r>
            <a:r>
              <a:rPr lang="en-US" dirty="0"/>
              <a:t> skawina.pl</a:t>
            </a:r>
          </a:p>
          <a:p>
            <a:r>
              <a:rPr lang="en-US" dirty="0" err="1"/>
              <a:t>Dziennik</a:t>
            </a:r>
            <a:r>
              <a:rPr lang="en-US" dirty="0"/>
              <a:t> </a:t>
            </a:r>
            <a:r>
              <a:rPr lang="en-US" dirty="0" err="1"/>
              <a:t>polski</a:t>
            </a:r>
            <a:r>
              <a:rPr lang="en-US" dirty="0"/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Zpo</a:t>
            </a:r>
            <a:r>
              <a:rPr lang="en-US" dirty="0">
                <a:ea typeface="+mn-lt"/>
                <a:cs typeface="+mn-lt"/>
              </a:rPr>
              <a:t> kopanka.edu</a:t>
            </a:r>
          </a:p>
          <a:p>
            <a:r>
              <a:rPr lang="en-US" dirty="0" err="1"/>
              <a:t>Zdjęcia</a:t>
            </a:r>
            <a:r>
              <a:rPr lang="en-US" dirty="0"/>
              <a:t> </a:t>
            </a:r>
            <a:r>
              <a:rPr lang="en-US" dirty="0" err="1"/>
              <a:t>autorskie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849F6128-E15C-425E-BC78-53DA6C79C53D}"/>
              </a:ext>
            </a:extLst>
          </p:cNvPr>
          <p:cNvSpPr/>
          <p:nvPr/>
        </p:nvSpPr>
        <p:spPr>
          <a:xfrm>
            <a:off x="9247517" y="3029310"/>
            <a:ext cx="920150" cy="9201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101</Words>
  <Application>Microsoft Office PowerPoint</Application>
  <PresentationFormat>Panoramiczny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No promil-no proBLEM</vt:lpstr>
      <vt:lpstr>Kampania no promil-no problem powstała w 2007 roku </vt:lpstr>
      <vt:lpstr>Głównym celem kampanii społecznej   jest ograniczenie na terenie Małopolski liczby osób pod wpływem alkoholu za kierownicą</vt:lpstr>
      <vt:lpstr>W 2019 roku nasza szkoła była organizatorami hepPeningu na skawińskim rynku</vt:lpstr>
      <vt:lpstr>Nasze hasło </vt:lpstr>
      <vt:lpstr>W roku 2020 uczniowie również dołączyli się do promowania akcji tworząc  m.in prace plastyczne </vt:lpstr>
      <vt:lpstr>Bibliografia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Nauczyciel</dc:creator>
  <cp:lastModifiedBy>Elżbieta Słomiany</cp:lastModifiedBy>
  <cp:revision>232</cp:revision>
  <dcterms:created xsi:type="dcterms:W3CDTF">2020-12-12T16:34:00Z</dcterms:created>
  <dcterms:modified xsi:type="dcterms:W3CDTF">2021-01-02T18:58:49Z</dcterms:modified>
</cp:coreProperties>
</file>