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notesMasterIdLst>
    <p:notesMasterId r:id="rId40"/>
  </p:notesMasterIdLst>
  <p:sldIdLst>
    <p:sldId id="273" r:id="rId2"/>
    <p:sldId id="257" r:id="rId3"/>
    <p:sldId id="258" r:id="rId4"/>
    <p:sldId id="296" r:id="rId5"/>
    <p:sldId id="295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83" r:id="rId14"/>
    <p:sldId id="284" r:id="rId15"/>
    <p:sldId id="285" r:id="rId16"/>
    <p:sldId id="266" r:id="rId17"/>
    <p:sldId id="286" r:id="rId18"/>
    <p:sldId id="287" r:id="rId19"/>
    <p:sldId id="291" r:id="rId20"/>
    <p:sldId id="267" r:id="rId21"/>
    <p:sldId id="276" r:id="rId22"/>
    <p:sldId id="279" r:id="rId23"/>
    <p:sldId id="268" r:id="rId24"/>
    <p:sldId id="290" r:id="rId25"/>
    <p:sldId id="277" r:id="rId26"/>
    <p:sldId id="289" r:id="rId27"/>
    <p:sldId id="288" r:id="rId28"/>
    <p:sldId id="275" r:id="rId29"/>
    <p:sldId id="280" r:id="rId30"/>
    <p:sldId id="278" r:id="rId31"/>
    <p:sldId id="292" r:id="rId32"/>
    <p:sldId id="293" r:id="rId33"/>
    <p:sldId id="269" r:id="rId34"/>
    <p:sldId id="270" r:id="rId35"/>
    <p:sldId id="274" r:id="rId36"/>
    <p:sldId id="282" r:id="rId37"/>
    <p:sldId id="297" r:id="rId38"/>
    <p:sldId id="294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61" autoAdjust="0"/>
    <p:restoredTop sz="94660"/>
  </p:normalViewPr>
  <p:slideViewPr>
    <p:cSldViewPr snapToGrid="0">
      <p:cViewPr varScale="1">
        <p:scale>
          <a:sx n="77" d="100"/>
          <a:sy n="77" d="100"/>
        </p:scale>
        <p:origin x="-102" y="-7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svg"/><Relationship Id="rId1" Type="http://schemas.openxmlformats.org/officeDocument/2006/relationships/image" Target="../media/image9.png"/><Relationship Id="rId6" Type="http://schemas.openxmlformats.org/officeDocument/2006/relationships/image" Target="../media/image19.svg"/><Relationship Id="rId5" Type="http://schemas.openxmlformats.org/officeDocument/2006/relationships/image" Target="../media/image11.png"/><Relationship Id="rId4" Type="http://schemas.openxmlformats.org/officeDocument/2006/relationships/image" Target="../media/image17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" Type="http://schemas.openxmlformats.org/officeDocument/2006/relationships/image" Target="../media/image12.png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svg"/><Relationship Id="rId1" Type="http://schemas.openxmlformats.org/officeDocument/2006/relationships/image" Target="../media/image9.png"/><Relationship Id="rId6" Type="http://schemas.openxmlformats.org/officeDocument/2006/relationships/image" Target="../media/image19.svg"/><Relationship Id="rId5" Type="http://schemas.openxmlformats.org/officeDocument/2006/relationships/image" Target="../media/image11.png"/><Relationship Id="rId4" Type="http://schemas.openxmlformats.org/officeDocument/2006/relationships/image" Target="../media/image17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" Type="http://schemas.openxmlformats.org/officeDocument/2006/relationships/image" Target="../media/image12.png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1B22A4-0228-455A-B6A0-27A7CDAC5CE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3E554C1-E64A-4F8A-926B-7A97681B221C}">
      <dgm:prSet custT="1"/>
      <dgm:spPr/>
      <dgm:t>
        <a:bodyPr/>
        <a:lstStyle/>
        <a:p>
          <a:r>
            <a:rPr lang="pl-PL" sz="2400" b="1" dirty="0"/>
            <a:t>Czy </a:t>
          </a:r>
          <a:r>
            <a:rPr lang="pl-PL" sz="2400" b="1" dirty="0">
              <a:solidFill>
                <a:schemeClr val="bg1"/>
              </a:solidFill>
            </a:rPr>
            <a:t>wiesz co to </a:t>
          </a:r>
          <a:r>
            <a:rPr lang="pl-PL" sz="2400" b="1" dirty="0"/>
            <a:t>tak naprawdę jest prąd?</a:t>
          </a:r>
          <a:endParaRPr lang="en-US" sz="2400" b="1" dirty="0"/>
        </a:p>
      </dgm:t>
    </dgm:pt>
    <dgm:pt modelId="{741E9D76-477F-408B-8294-2D72E5DA0586}" type="parTrans" cxnId="{2464E65F-8D33-4113-8F26-5BFF6890708B}">
      <dgm:prSet/>
      <dgm:spPr/>
      <dgm:t>
        <a:bodyPr/>
        <a:lstStyle/>
        <a:p>
          <a:endParaRPr lang="en-US"/>
        </a:p>
      </dgm:t>
    </dgm:pt>
    <dgm:pt modelId="{BE5DA5E1-B724-4FD7-9CC0-14EE7EAF4A17}" type="sibTrans" cxnId="{2464E65F-8D33-4113-8F26-5BFF6890708B}">
      <dgm:prSet/>
      <dgm:spPr/>
      <dgm:t>
        <a:bodyPr/>
        <a:lstStyle/>
        <a:p>
          <a:endParaRPr lang="en-US"/>
        </a:p>
      </dgm:t>
    </dgm:pt>
    <dgm:pt modelId="{1D347540-C637-4AA0-8A63-4ACB4A2D65AF}">
      <dgm:prSet custT="1"/>
      <dgm:spPr/>
      <dgm:t>
        <a:bodyPr/>
        <a:lstStyle/>
        <a:p>
          <a:r>
            <a:rPr lang="pl-PL" sz="2400" b="1" dirty="0"/>
            <a:t>Czy wiesz co </a:t>
          </a:r>
          <a:r>
            <a:rPr lang="pl-PL" sz="2400" b="1" dirty="0">
              <a:solidFill>
                <a:schemeClr val="bg1"/>
              </a:solidFill>
            </a:rPr>
            <a:t>to jest </a:t>
          </a:r>
          <a:r>
            <a:rPr lang="pl-PL" sz="2400" b="1" dirty="0"/>
            <a:t>oscyloskop?</a:t>
          </a:r>
          <a:endParaRPr lang="en-US" sz="2400" b="1" dirty="0"/>
        </a:p>
      </dgm:t>
    </dgm:pt>
    <dgm:pt modelId="{13159D88-21D3-4275-A4F9-7002933E70A4}" type="parTrans" cxnId="{A43B347B-DCF9-4858-B1EE-FBF486E71CB5}">
      <dgm:prSet/>
      <dgm:spPr/>
      <dgm:t>
        <a:bodyPr/>
        <a:lstStyle/>
        <a:p>
          <a:endParaRPr lang="en-US"/>
        </a:p>
      </dgm:t>
    </dgm:pt>
    <dgm:pt modelId="{D6A44482-D3F5-46AA-9B2B-CE0E460254B5}" type="sibTrans" cxnId="{A43B347B-DCF9-4858-B1EE-FBF486E71CB5}">
      <dgm:prSet/>
      <dgm:spPr/>
      <dgm:t>
        <a:bodyPr/>
        <a:lstStyle/>
        <a:p>
          <a:endParaRPr lang="en-US"/>
        </a:p>
      </dgm:t>
    </dgm:pt>
    <dgm:pt modelId="{E78D1DC3-8493-403E-90EF-DCFCB96B4E3B}">
      <dgm:prSet custT="1"/>
      <dgm:spPr/>
      <dgm:t>
        <a:bodyPr/>
        <a:lstStyle/>
        <a:p>
          <a:r>
            <a:rPr lang="pl-PL" sz="2400" b="1" dirty="0"/>
            <a:t>Czy w</a:t>
          </a:r>
          <a:r>
            <a:rPr lang="pl-PL" sz="2400" b="1" dirty="0">
              <a:solidFill>
                <a:schemeClr val="bg1"/>
              </a:solidFill>
            </a:rPr>
            <a:t>ies</a:t>
          </a:r>
          <a:r>
            <a:rPr lang="pl-PL" sz="2400" b="1" dirty="0"/>
            <a:t>z jak działa generator?</a:t>
          </a:r>
          <a:endParaRPr lang="en-US" sz="2400" b="1" dirty="0"/>
        </a:p>
      </dgm:t>
    </dgm:pt>
    <dgm:pt modelId="{B7F5BD92-7680-4B6A-AE10-C4AB28577E4D}" type="parTrans" cxnId="{6DD472B3-341A-437B-8820-346345327446}">
      <dgm:prSet/>
      <dgm:spPr/>
      <dgm:t>
        <a:bodyPr/>
        <a:lstStyle/>
        <a:p>
          <a:endParaRPr lang="en-US"/>
        </a:p>
      </dgm:t>
    </dgm:pt>
    <dgm:pt modelId="{418324FC-0908-4F87-A98F-B607B802F3FB}" type="sibTrans" cxnId="{6DD472B3-341A-437B-8820-346345327446}">
      <dgm:prSet/>
      <dgm:spPr/>
      <dgm:t>
        <a:bodyPr/>
        <a:lstStyle/>
        <a:p>
          <a:endParaRPr lang="en-US"/>
        </a:p>
      </dgm:t>
    </dgm:pt>
    <dgm:pt modelId="{60464924-425E-42A2-9378-1BA4466783B5}">
      <dgm:prSet custT="1"/>
      <dgm:spPr/>
      <dgm:t>
        <a:bodyPr/>
        <a:lstStyle/>
        <a:p>
          <a:r>
            <a:rPr lang="pl-PL" sz="2400" b="1" dirty="0"/>
            <a:t>Czy umiesz doko</a:t>
          </a:r>
          <a:r>
            <a:rPr lang="pl-PL" sz="2400" b="1" dirty="0">
              <a:solidFill>
                <a:schemeClr val="bg1"/>
              </a:solidFill>
            </a:rPr>
            <a:t>na</a:t>
          </a:r>
          <a:r>
            <a:rPr lang="pl-PL" sz="2400" b="1" dirty="0"/>
            <a:t>ć pomiaru napięcia?</a:t>
          </a:r>
          <a:endParaRPr lang="en-US" sz="2400" b="1" dirty="0"/>
        </a:p>
      </dgm:t>
    </dgm:pt>
    <dgm:pt modelId="{1ECD889E-412C-4E42-8FC8-73298DF102B8}" type="parTrans" cxnId="{2EA54FFE-9083-4DBB-A90A-5B6B6A6DEE14}">
      <dgm:prSet/>
      <dgm:spPr/>
      <dgm:t>
        <a:bodyPr/>
        <a:lstStyle/>
        <a:p>
          <a:endParaRPr lang="en-US"/>
        </a:p>
      </dgm:t>
    </dgm:pt>
    <dgm:pt modelId="{E5D95497-08BF-4DCE-B64C-BBFB472876C7}" type="sibTrans" cxnId="{2EA54FFE-9083-4DBB-A90A-5B6B6A6DEE14}">
      <dgm:prSet/>
      <dgm:spPr/>
      <dgm:t>
        <a:bodyPr/>
        <a:lstStyle/>
        <a:p>
          <a:endParaRPr lang="en-US"/>
        </a:p>
      </dgm:t>
    </dgm:pt>
    <dgm:pt modelId="{2B3C8910-977D-4C58-AAD5-238AC896AE18}">
      <dgm:prSet/>
      <dgm:spPr/>
      <dgm:t>
        <a:bodyPr/>
        <a:lstStyle/>
        <a:p>
          <a:r>
            <a:rPr lang="pl-PL" dirty="0"/>
            <a:t>Tego i wielu innych rzeczy nauczysz się na zajęciach </a:t>
          </a:r>
          <a:br>
            <a:rPr lang="pl-PL" dirty="0"/>
          </a:br>
          <a:r>
            <a:rPr lang="pl-PL" dirty="0"/>
            <a:t>z elektroniki i elektrotechniki</a:t>
          </a:r>
          <a:endParaRPr lang="en-US" dirty="0"/>
        </a:p>
      </dgm:t>
    </dgm:pt>
    <dgm:pt modelId="{69367FB6-2362-466C-8C40-70D72F1433E1}" type="parTrans" cxnId="{DA9AE29A-035D-4F70-A126-9BCF194EA86E}">
      <dgm:prSet/>
      <dgm:spPr/>
      <dgm:t>
        <a:bodyPr/>
        <a:lstStyle/>
        <a:p>
          <a:endParaRPr lang="en-US"/>
        </a:p>
      </dgm:t>
    </dgm:pt>
    <dgm:pt modelId="{85562761-D954-443D-B89B-F96DB0FA50C3}" type="sibTrans" cxnId="{DA9AE29A-035D-4F70-A126-9BCF194EA86E}">
      <dgm:prSet/>
      <dgm:spPr/>
      <dgm:t>
        <a:bodyPr/>
        <a:lstStyle/>
        <a:p>
          <a:endParaRPr lang="en-US"/>
        </a:p>
      </dgm:t>
    </dgm:pt>
    <dgm:pt modelId="{9E55F773-ABBB-4BB2-8A15-D932725F78AE}" type="pres">
      <dgm:prSet presAssocID="{5F1B22A4-0228-455A-B6A0-27A7CDAC5CE0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A868E68F-01F0-48D2-A509-243A90D93CC3}" type="pres">
      <dgm:prSet presAssocID="{A3E554C1-E64A-4F8A-926B-7A97681B221C}" presName="compNode" presStyleCnt="0"/>
      <dgm:spPr/>
    </dgm:pt>
    <dgm:pt modelId="{862090CB-B542-4217-A675-FA8CF8B4C953}" type="pres">
      <dgm:prSet presAssocID="{A3E554C1-E64A-4F8A-926B-7A97681B221C}" presName="bgRect" presStyleLbl="bgShp" presStyleIdx="0" presStyleCnt="5"/>
      <dgm:spPr/>
    </dgm:pt>
    <dgm:pt modelId="{05D253C5-DDA0-4752-BF4B-18E229B633EC}" type="pres">
      <dgm:prSet presAssocID="{A3E554C1-E64A-4F8A-926B-7A97681B221C}" presName="icon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Wieża telefonii komórkowej"/>
        </a:ext>
      </dgm:extLst>
    </dgm:pt>
    <dgm:pt modelId="{6F285B8F-0207-4F9D-94BE-D2181455DCC9}" type="pres">
      <dgm:prSet presAssocID="{A3E554C1-E64A-4F8A-926B-7A97681B221C}" presName="spaceRect" presStyleCnt="0"/>
      <dgm:spPr/>
    </dgm:pt>
    <dgm:pt modelId="{DDFCCD74-ACF0-4811-AA30-CCF147256BAB}" type="pres">
      <dgm:prSet presAssocID="{A3E554C1-E64A-4F8A-926B-7A97681B221C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2304B510-FC9C-4CF5-B49D-7035545A47B3}" type="pres">
      <dgm:prSet presAssocID="{BE5DA5E1-B724-4FD7-9CC0-14EE7EAF4A17}" presName="sibTrans" presStyleCnt="0"/>
      <dgm:spPr/>
    </dgm:pt>
    <dgm:pt modelId="{3032F06C-A13A-4DEC-AF6D-1BAA7B054E41}" type="pres">
      <dgm:prSet presAssocID="{1D347540-C637-4AA0-8A63-4ACB4A2D65AF}" presName="compNode" presStyleCnt="0"/>
      <dgm:spPr/>
    </dgm:pt>
    <dgm:pt modelId="{7E861334-D6A1-42E2-85AC-AF2CFC40151B}" type="pres">
      <dgm:prSet presAssocID="{1D347540-C637-4AA0-8A63-4ACB4A2D65AF}" presName="bgRect" presStyleLbl="bgShp" presStyleIdx="1" presStyleCnt="5"/>
      <dgm:spPr/>
    </dgm:pt>
    <dgm:pt modelId="{8A076B4F-F0AD-4076-91DE-0FD9DC2EE475}" type="pres">
      <dgm:prSet presAssocID="{1D347540-C637-4AA0-8A63-4ACB4A2D65AF}" presName="iconRect" presStyleLbl="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Żarówka"/>
        </a:ext>
      </dgm:extLst>
    </dgm:pt>
    <dgm:pt modelId="{6F134416-C733-4ADC-95B1-5940AD12D91A}" type="pres">
      <dgm:prSet presAssocID="{1D347540-C637-4AA0-8A63-4ACB4A2D65AF}" presName="spaceRect" presStyleCnt="0"/>
      <dgm:spPr/>
    </dgm:pt>
    <dgm:pt modelId="{C2E65A76-4042-438D-AA28-2EB83D034B56}" type="pres">
      <dgm:prSet presAssocID="{1D347540-C637-4AA0-8A63-4ACB4A2D65AF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430DC3B7-AD1E-4E79-AEF7-A4C1AC47F130}" type="pres">
      <dgm:prSet presAssocID="{D6A44482-D3F5-46AA-9B2B-CE0E460254B5}" presName="sibTrans" presStyleCnt="0"/>
      <dgm:spPr/>
    </dgm:pt>
    <dgm:pt modelId="{778CDD48-1627-4956-90A9-D8D933451731}" type="pres">
      <dgm:prSet presAssocID="{E78D1DC3-8493-403E-90EF-DCFCB96B4E3B}" presName="compNode" presStyleCnt="0"/>
      <dgm:spPr/>
    </dgm:pt>
    <dgm:pt modelId="{04B8AD1D-33D2-4E49-B271-EA8BDD557424}" type="pres">
      <dgm:prSet presAssocID="{E78D1DC3-8493-403E-90EF-DCFCB96B4E3B}" presName="bgRect" presStyleLbl="bgShp" presStyleIdx="2" presStyleCnt="5"/>
      <dgm:spPr/>
    </dgm:pt>
    <dgm:pt modelId="{55BBF083-FBF6-4F93-8F76-CA90813CEEF8}" type="pres">
      <dgm:prSet presAssocID="{E78D1DC3-8493-403E-90EF-DCFCB96B4E3B}" presName="iconRect" presStyleLbl="node1" presStyleIdx="2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Bluetooth"/>
        </a:ext>
      </dgm:extLst>
    </dgm:pt>
    <dgm:pt modelId="{9BC34C24-B92D-4E3B-994C-4988B7B1083A}" type="pres">
      <dgm:prSet presAssocID="{E78D1DC3-8493-403E-90EF-DCFCB96B4E3B}" presName="spaceRect" presStyleCnt="0"/>
      <dgm:spPr/>
    </dgm:pt>
    <dgm:pt modelId="{A66A643D-615E-444D-AAB3-D53DA85D6C8C}" type="pres">
      <dgm:prSet presAssocID="{E78D1DC3-8493-403E-90EF-DCFCB96B4E3B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EBD467FC-58E3-411E-9741-B3993F24124B}" type="pres">
      <dgm:prSet presAssocID="{418324FC-0908-4F87-A98F-B607B802F3FB}" presName="sibTrans" presStyleCnt="0"/>
      <dgm:spPr/>
    </dgm:pt>
    <dgm:pt modelId="{8A69F403-6548-449F-9BB1-354996D8BFD9}" type="pres">
      <dgm:prSet presAssocID="{60464924-425E-42A2-9378-1BA4466783B5}" presName="compNode" presStyleCnt="0"/>
      <dgm:spPr/>
    </dgm:pt>
    <dgm:pt modelId="{BF2F1CB6-64E7-4AD5-98DC-4589560601C0}" type="pres">
      <dgm:prSet presAssocID="{60464924-425E-42A2-9378-1BA4466783B5}" presName="bgRect" presStyleLbl="bgShp" presStyleIdx="3" presStyleCnt="5" custLinFactNeighborX="77421" custLinFactNeighborY="-4403"/>
      <dgm:spPr/>
    </dgm:pt>
    <dgm:pt modelId="{11AF78D7-6F47-4A62-97AE-443BD64199A1}" type="pres">
      <dgm:prSet presAssocID="{60464924-425E-42A2-9378-1BA4466783B5}" presName="iconRect" presStyleLbl="node1" presStyleIdx="3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Gauge"/>
        </a:ext>
      </dgm:extLst>
    </dgm:pt>
    <dgm:pt modelId="{54E124DC-989C-4F9C-9BD6-76098158D2FC}" type="pres">
      <dgm:prSet presAssocID="{60464924-425E-42A2-9378-1BA4466783B5}" presName="spaceRect" presStyleCnt="0"/>
      <dgm:spPr/>
    </dgm:pt>
    <dgm:pt modelId="{187A6AC8-F6CB-4674-9FB9-9FA26CC18D5E}" type="pres">
      <dgm:prSet presAssocID="{60464924-425E-42A2-9378-1BA4466783B5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1AD9E8D4-3DDA-4416-B571-35B292EC7F4C}" type="pres">
      <dgm:prSet presAssocID="{E5D95497-08BF-4DCE-B64C-BBFB472876C7}" presName="sibTrans" presStyleCnt="0"/>
      <dgm:spPr/>
    </dgm:pt>
    <dgm:pt modelId="{AF43F8CF-DF98-489F-8954-331A5F457C28}" type="pres">
      <dgm:prSet presAssocID="{2B3C8910-977D-4C58-AAD5-238AC896AE18}" presName="compNode" presStyleCnt="0"/>
      <dgm:spPr/>
    </dgm:pt>
    <dgm:pt modelId="{DB8A2D3B-B91A-4BE4-B43E-ACE88EDCD60C}" type="pres">
      <dgm:prSet presAssocID="{2B3C8910-977D-4C58-AAD5-238AC896AE18}" presName="bgRect" presStyleLbl="bgShp" presStyleIdx="4" presStyleCnt="5"/>
      <dgm:spPr/>
    </dgm:pt>
    <dgm:pt modelId="{328A214E-A07E-46F0-802F-081C88B7E89A}" type="pres">
      <dgm:prSet presAssocID="{2B3C8910-977D-4C58-AAD5-238AC896AE18}" presName="iconRect" presStyleLbl="node1" presStyleIdx="4" presStyleCnt="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Głowa z kołami zębatymi"/>
        </a:ext>
      </dgm:extLst>
    </dgm:pt>
    <dgm:pt modelId="{4C064383-A39F-4AF5-BEA9-A7AFCA4D2F8A}" type="pres">
      <dgm:prSet presAssocID="{2B3C8910-977D-4C58-AAD5-238AC896AE18}" presName="spaceRect" presStyleCnt="0"/>
      <dgm:spPr/>
    </dgm:pt>
    <dgm:pt modelId="{241A2D74-9480-4ACE-919F-D44B178CF950}" type="pres">
      <dgm:prSet presAssocID="{2B3C8910-977D-4C58-AAD5-238AC896AE18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</dgm:ptLst>
  <dgm:cxnLst>
    <dgm:cxn modelId="{2A2B7B7B-098E-4FE7-80DA-8016BBC558E6}" type="presOf" srcId="{A3E554C1-E64A-4F8A-926B-7A97681B221C}" destId="{DDFCCD74-ACF0-4811-AA30-CCF147256BAB}" srcOrd="0" destOrd="0" presId="urn:microsoft.com/office/officeart/2018/2/layout/IconVerticalSolidList"/>
    <dgm:cxn modelId="{4411FDE5-2E03-483B-BD3F-A61D6CAFD872}" type="presOf" srcId="{E78D1DC3-8493-403E-90EF-DCFCB96B4E3B}" destId="{A66A643D-615E-444D-AAB3-D53DA85D6C8C}" srcOrd="0" destOrd="0" presId="urn:microsoft.com/office/officeart/2018/2/layout/IconVerticalSolidList"/>
    <dgm:cxn modelId="{20415BA8-94CD-49AE-AD3F-27BAF2C5B72D}" type="presOf" srcId="{5F1B22A4-0228-455A-B6A0-27A7CDAC5CE0}" destId="{9E55F773-ABBB-4BB2-8A15-D932725F78AE}" srcOrd="0" destOrd="0" presId="urn:microsoft.com/office/officeart/2018/2/layout/IconVerticalSolidList"/>
    <dgm:cxn modelId="{2464E65F-8D33-4113-8F26-5BFF6890708B}" srcId="{5F1B22A4-0228-455A-B6A0-27A7CDAC5CE0}" destId="{A3E554C1-E64A-4F8A-926B-7A97681B221C}" srcOrd="0" destOrd="0" parTransId="{741E9D76-477F-408B-8294-2D72E5DA0586}" sibTransId="{BE5DA5E1-B724-4FD7-9CC0-14EE7EAF4A17}"/>
    <dgm:cxn modelId="{DA9AE29A-035D-4F70-A126-9BCF194EA86E}" srcId="{5F1B22A4-0228-455A-B6A0-27A7CDAC5CE0}" destId="{2B3C8910-977D-4C58-AAD5-238AC896AE18}" srcOrd="4" destOrd="0" parTransId="{69367FB6-2362-466C-8C40-70D72F1433E1}" sibTransId="{85562761-D954-443D-B89B-F96DB0FA50C3}"/>
    <dgm:cxn modelId="{93F06011-1D83-4400-8F09-4FF6673F263F}" type="presOf" srcId="{1D347540-C637-4AA0-8A63-4ACB4A2D65AF}" destId="{C2E65A76-4042-438D-AA28-2EB83D034B56}" srcOrd="0" destOrd="0" presId="urn:microsoft.com/office/officeart/2018/2/layout/IconVerticalSolidList"/>
    <dgm:cxn modelId="{A43B347B-DCF9-4858-B1EE-FBF486E71CB5}" srcId="{5F1B22A4-0228-455A-B6A0-27A7CDAC5CE0}" destId="{1D347540-C637-4AA0-8A63-4ACB4A2D65AF}" srcOrd="1" destOrd="0" parTransId="{13159D88-21D3-4275-A4F9-7002933E70A4}" sibTransId="{D6A44482-D3F5-46AA-9B2B-CE0E460254B5}"/>
    <dgm:cxn modelId="{5B2F4851-82C9-4028-961A-61F3B41CD0B7}" type="presOf" srcId="{60464924-425E-42A2-9378-1BA4466783B5}" destId="{187A6AC8-F6CB-4674-9FB9-9FA26CC18D5E}" srcOrd="0" destOrd="0" presId="urn:microsoft.com/office/officeart/2018/2/layout/IconVerticalSolidList"/>
    <dgm:cxn modelId="{6DD472B3-341A-437B-8820-346345327446}" srcId="{5F1B22A4-0228-455A-B6A0-27A7CDAC5CE0}" destId="{E78D1DC3-8493-403E-90EF-DCFCB96B4E3B}" srcOrd="2" destOrd="0" parTransId="{B7F5BD92-7680-4B6A-AE10-C4AB28577E4D}" sibTransId="{418324FC-0908-4F87-A98F-B607B802F3FB}"/>
    <dgm:cxn modelId="{C8F10AE4-7C2C-4131-9603-0773410041B1}" type="presOf" srcId="{2B3C8910-977D-4C58-AAD5-238AC896AE18}" destId="{241A2D74-9480-4ACE-919F-D44B178CF950}" srcOrd="0" destOrd="0" presId="urn:microsoft.com/office/officeart/2018/2/layout/IconVerticalSolidList"/>
    <dgm:cxn modelId="{2EA54FFE-9083-4DBB-A90A-5B6B6A6DEE14}" srcId="{5F1B22A4-0228-455A-B6A0-27A7CDAC5CE0}" destId="{60464924-425E-42A2-9378-1BA4466783B5}" srcOrd="3" destOrd="0" parTransId="{1ECD889E-412C-4E42-8FC8-73298DF102B8}" sibTransId="{E5D95497-08BF-4DCE-B64C-BBFB472876C7}"/>
    <dgm:cxn modelId="{3A7B3C61-643C-4784-A734-C81D168BA846}" type="presParOf" srcId="{9E55F773-ABBB-4BB2-8A15-D932725F78AE}" destId="{A868E68F-01F0-48D2-A509-243A90D93CC3}" srcOrd="0" destOrd="0" presId="urn:microsoft.com/office/officeart/2018/2/layout/IconVerticalSolidList"/>
    <dgm:cxn modelId="{A5C798FC-9AB9-4F7E-8C43-292476194F58}" type="presParOf" srcId="{A868E68F-01F0-48D2-A509-243A90D93CC3}" destId="{862090CB-B542-4217-A675-FA8CF8B4C953}" srcOrd="0" destOrd="0" presId="urn:microsoft.com/office/officeart/2018/2/layout/IconVerticalSolidList"/>
    <dgm:cxn modelId="{A22E3FD4-443F-4496-ABFD-CB2805CB86E4}" type="presParOf" srcId="{A868E68F-01F0-48D2-A509-243A90D93CC3}" destId="{05D253C5-DDA0-4752-BF4B-18E229B633EC}" srcOrd="1" destOrd="0" presId="urn:microsoft.com/office/officeart/2018/2/layout/IconVerticalSolidList"/>
    <dgm:cxn modelId="{AFFC40AD-7576-40B4-87CC-0096D15909CA}" type="presParOf" srcId="{A868E68F-01F0-48D2-A509-243A90D93CC3}" destId="{6F285B8F-0207-4F9D-94BE-D2181455DCC9}" srcOrd="2" destOrd="0" presId="urn:microsoft.com/office/officeart/2018/2/layout/IconVerticalSolidList"/>
    <dgm:cxn modelId="{F651BAC7-DE22-41F0-A3C7-CA0576570A68}" type="presParOf" srcId="{A868E68F-01F0-48D2-A509-243A90D93CC3}" destId="{DDFCCD74-ACF0-4811-AA30-CCF147256BAB}" srcOrd="3" destOrd="0" presId="urn:microsoft.com/office/officeart/2018/2/layout/IconVerticalSolidList"/>
    <dgm:cxn modelId="{F9B453D2-24AA-4CF1-BE6E-FA95011A10A2}" type="presParOf" srcId="{9E55F773-ABBB-4BB2-8A15-D932725F78AE}" destId="{2304B510-FC9C-4CF5-B49D-7035545A47B3}" srcOrd="1" destOrd="0" presId="urn:microsoft.com/office/officeart/2018/2/layout/IconVerticalSolidList"/>
    <dgm:cxn modelId="{CD12F309-1BDE-4E0E-BA2E-5FB477985C08}" type="presParOf" srcId="{9E55F773-ABBB-4BB2-8A15-D932725F78AE}" destId="{3032F06C-A13A-4DEC-AF6D-1BAA7B054E41}" srcOrd="2" destOrd="0" presId="urn:microsoft.com/office/officeart/2018/2/layout/IconVerticalSolidList"/>
    <dgm:cxn modelId="{AB66B1A2-B13B-4646-84B5-6E570DE0C5D7}" type="presParOf" srcId="{3032F06C-A13A-4DEC-AF6D-1BAA7B054E41}" destId="{7E861334-D6A1-42E2-85AC-AF2CFC40151B}" srcOrd="0" destOrd="0" presId="urn:microsoft.com/office/officeart/2018/2/layout/IconVerticalSolidList"/>
    <dgm:cxn modelId="{610D4021-55A8-4C71-8214-A8DB2024A1B0}" type="presParOf" srcId="{3032F06C-A13A-4DEC-AF6D-1BAA7B054E41}" destId="{8A076B4F-F0AD-4076-91DE-0FD9DC2EE475}" srcOrd="1" destOrd="0" presId="urn:microsoft.com/office/officeart/2018/2/layout/IconVerticalSolidList"/>
    <dgm:cxn modelId="{08C92BB4-9C9C-4B86-97AD-FEAD7F8A9173}" type="presParOf" srcId="{3032F06C-A13A-4DEC-AF6D-1BAA7B054E41}" destId="{6F134416-C733-4ADC-95B1-5940AD12D91A}" srcOrd="2" destOrd="0" presId="urn:microsoft.com/office/officeart/2018/2/layout/IconVerticalSolidList"/>
    <dgm:cxn modelId="{3F233B4A-40DB-4A4D-8BBF-58B098480744}" type="presParOf" srcId="{3032F06C-A13A-4DEC-AF6D-1BAA7B054E41}" destId="{C2E65A76-4042-438D-AA28-2EB83D034B56}" srcOrd="3" destOrd="0" presId="urn:microsoft.com/office/officeart/2018/2/layout/IconVerticalSolidList"/>
    <dgm:cxn modelId="{B5C28181-D5BE-4887-9CDA-5894BCB4ADAD}" type="presParOf" srcId="{9E55F773-ABBB-4BB2-8A15-D932725F78AE}" destId="{430DC3B7-AD1E-4E79-AEF7-A4C1AC47F130}" srcOrd="3" destOrd="0" presId="urn:microsoft.com/office/officeart/2018/2/layout/IconVerticalSolidList"/>
    <dgm:cxn modelId="{A817550D-7BD8-4A79-9F9D-4A95EB50CFD3}" type="presParOf" srcId="{9E55F773-ABBB-4BB2-8A15-D932725F78AE}" destId="{778CDD48-1627-4956-90A9-D8D933451731}" srcOrd="4" destOrd="0" presId="urn:microsoft.com/office/officeart/2018/2/layout/IconVerticalSolidList"/>
    <dgm:cxn modelId="{AD1157B4-1250-413A-93AD-81F10733A0F2}" type="presParOf" srcId="{778CDD48-1627-4956-90A9-D8D933451731}" destId="{04B8AD1D-33D2-4E49-B271-EA8BDD557424}" srcOrd="0" destOrd="0" presId="urn:microsoft.com/office/officeart/2018/2/layout/IconVerticalSolidList"/>
    <dgm:cxn modelId="{8BA06F0F-A144-41C6-ACA3-49B36D12E552}" type="presParOf" srcId="{778CDD48-1627-4956-90A9-D8D933451731}" destId="{55BBF083-FBF6-4F93-8F76-CA90813CEEF8}" srcOrd="1" destOrd="0" presId="urn:microsoft.com/office/officeart/2018/2/layout/IconVerticalSolidList"/>
    <dgm:cxn modelId="{57232372-2089-4AA3-9F86-86C7C5E1EBA1}" type="presParOf" srcId="{778CDD48-1627-4956-90A9-D8D933451731}" destId="{9BC34C24-B92D-4E3B-994C-4988B7B1083A}" srcOrd="2" destOrd="0" presId="urn:microsoft.com/office/officeart/2018/2/layout/IconVerticalSolidList"/>
    <dgm:cxn modelId="{A09F5CB9-CDAD-4838-8479-64F6F32E19D3}" type="presParOf" srcId="{778CDD48-1627-4956-90A9-D8D933451731}" destId="{A66A643D-615E-444D-AAB3-D53DA85D6C8C}" srcOrd="3" destOrd="0" presId="urn:microsoft.com/office/officeart/2018/2/layout/IconVerticalSolidList"/>
    <dgm:cxn modelId="{6C8D3DD4-E249-4B95-9FDF-0FD8E6B11064}" type="presParOf" srcId="{9E55F773-ABBB-4BB2-8A15-D932725F78AE}" destId="{EBD467FC-58E3-411E-9741-B3993F24124B}" srcOrd="5" destOrd="0" presId="urn:microsoft.com/office/officeart/2018/2/layout/IconVerticalSolidList"/>
    <dgm:cxn modelId="{B05CE783-AA9C-408E-B458-88CED0C410C4}" type="presParOf" srcId="{9E55F773-ABBB-4BB2-8A15-D932725F78AE}" destId="{8A69F403-6548-449F-9BB1-354996D8BFD9}" srcOrd="6" destOrd="0" presId="urn:microsoft.com/office/officeart/2018/2/layout/IconVerticalSolidList"/>
    <dgm:cxn modelId="{DEEEF69D-F146-4401-95EA-D769634D5C7C}" type="presParOf" srcId="{8A69F403-6548-449F-9BB1-354996D8BFD9}" destId="{BF2F1CB6-64E7-4AD5-98DC-4589560601C0}" srcOrd="0" destOrd="0" presId="urn:microsoft.com/office/officeart/2018/2/layout/IconVerticalSolidList"/>
    <dgm:cxn modelId="{55264B3E-067C-470F-8EE2-BAC15382FAAD}" type="presParOf" srcId="{8A69F403-6548-449F-9BB1-354996D8BFD9}" destId="{11AF78D7-6F47-4A62-97AE-443BD64199A1}" srcOrd="1" destOrd="0" presId="urn:microsoft.com/office/officeart/2018/2/layout/IconVerticalSolidList"/>
    <dgm:cxn modelId="{A682A0D2-6786-4BD0-A9AA-D226CF68A58A}" type="presParOf" srcId="{8A69F403-6548-449F-9BB1-354996D8BFD9}" destId="{54E124DC-989C-4F9C-9BD6-76098158D2FC}" srcOrd="2" destOrd="0" presId="urn:microsoft.com/office/officeart/2018/2/layout/IconVerticalSolidList"/>
    <dgm:cxn modelId="{BF3AA3C8-07B2-43B8-AE85-13BC08CEF457}" type="presParOf" srcId="{8A69F403-6548-449F-9BB1-354996D8BFD9}" destId="{187A6AC8-F6CB-4674-9FB9-9FA26CC18D5E}" srcOrd="3" destOrd="0" presId="urn:microsoft.com/office/officeart/2018/2/layout/IconVerticalSolidList"/>
    <dgm:cxn modelId="{9683A044-6B0E-4804-A2F2-04B41E44529D}" type="presParOf" srcId="{9E55F773-ABBB-4BB2-8A15-D932725F78AE}" destId="{1AD9E8D4-3DDA-4416-B571-35B292EC7F4C}" srcOrd="7" destOrd="0" presId="urn:microsoft.com/office/officeart/2018/2/layout/IconVerticalSolidList"/>
    <dgm:cxn modelId="{99FC5C32-6F0D-49A5-A8C0-A9088ACE8E88}" type="presParOf" srcId="{9E55F773-ABBB-4BB2-8A15-D932725F78AE}" destId="{AF43F8CF-DF98-489F-8954-331A5F457C28}" srcOrd="8" destOrd="0" presId="urn:microsoft.com/office/officeart/2018/2/layout/IconVerticalSolidList"/>
    <dgm:cxn modelId="{26E6E81D-BEED-4F8A-ADE6-7DC9B46F7FAC}" type="presParOf" srcId="{AF43F8CF-DF98-489F-8954-331A5F457C28}" destId="{DB8A2D3B-B91A-4BE4-B43E-ACE88EDCD60C}" srcOrd="0" destOrd="0" presId="urn:microsoft.com/office/officeart/2018/2/layout/IconVerticalSolidList"/>
    <dgm:cxn modelId="{8EB6E9B5-70C0-45CB-9440-72650DCDA3CD}" type="presParOf" srcId="{AF43F8CF-DF98-489F-8954-331A5F457C28}" destId="{328A214E-A07E-46F0-802F-081C88B7E89A}" srcOrd="1" destOrd="0" presId="urn:microsoft.com/office/officeart/2018/2/layout/IconVerticalSolidList"/>
    <dgm:cxn modelId="{7F4C5BC1-33F1-48AB-B927-82E5870D1BD4}" type="presParOf" srcId="{AF43F8CF-DF98-489F-8954-331A5F457C28}" destId="{4C064383-A39F-4AF5-BEA9-A7AFCA4D2F8A}" srcOrd="2" destOrd="0" presId="urn:microsoft.com/office/officeart/2018/2/layout/IconVerticalSolidList"/>
    <dgm:cxn modelId="{CBEAFEDC-6E27-49A7-B2D5-3AB3823900CE}" type="presParOf" srcId="{AF43F8CF-DF98-489F-8954-331A5F457C28}" destId="{241A2D74-9480-4ACE-919F-D44B178CF95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7611CE-6572-43D1-BF82-1248A512959C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385FDD7-F6F5-4991-AA4D-2414406812A6}">
      <dgm:prSet/>
      <dgm:spPr/>
      <dgm:t>
        <a:bodyPr/>
        <a:lstStyle/>
        <a:p>
          <a:r>
            <a:rPr lang="pl-PL" dirty="0">
              <a:solidFill>
                <a:schemeClr val="bg2">
                  <a:lumMod val="25000"/>
                </a:schemeClr>
              </a:solidFill>
            </a:rPr>
            <a:t>Na tym przedmiocie nauczysz się: </a:t>
          </a:r>
          <a:endParaRPr lang="en-US" dirty="0">
            <a:solidFill>
              <a:schemeClr val="bg2">
                <a:lumMod val="25000"/>
              </a:schemeClr>
            </a:solidFill>
          </a:endParaRPr>
        </a:p>
      </dgm:t>
    </dgm:pt>
    <dgm:pt modelId="{420C9D68-B6DC-4F28-86A3-AFCB4BE3ED94}" type="parTrans" cxnId="{E8EF67CF-9DF7-4221-8196-E8181325C67C}">
      <dgm:prSet/>
      <dgm:spPr/>
      <dgm:t>
        <a:bodyPr/>
        <a:lstStyle/>
        <a:p>
          <a:endParaRPr lang="en-US"/>
        </a:p>
      </dgm:t>
    </dgm:pt>
    <dgm:pt modelId="{100812E0-A379-4336-B626-E6754B89048E}" type="sibTrans" cxnId="{E8EF67CF-9DF7-4221-8196-E8181325C67C}">
      <dgm:prSet/>
      <dgm:spPr/>
      <dgm:t>
        <a:bodyPr/>
        <a:lstStyle/>
        <a:p>
          <a:endParaRPr lang="en-US"/>
        </a:p>
      </dgm:t>
    </dgm:pt>
    <dgm:pt modelId="{FC656F64-3CA8-47DE-A082-F0EC2CDDC1DE}">
      <dgm:prSet/>
      <dgm:spPr/>
      <dgm:t>
        <a:bodyPr/>
        <a:lstStyle/>
        <a:p>
          <a:r>
            <a:rPr lang="pl-PL" dirty="0" smtClean="0">
              <a:solidFill>
                <a:schemeClr val="bg2">
                  <a:lumMod val="50000"/>
                </a:schemeClr>
              </a:solidFill>
            </a:rPr>
            <a:t>pracowania </a:t>
          </a:r>
          <a:r>
            <a:rPr lang="pl-PL" dirty="0">
              <a:solidFill>
                <a:schemeClr val="bg2">
                  <a:lumMod val="50000"/>
                </a:schemeClr>
              </a:solidFill>
            </a:rPr>
            <a:t>w zespole </a:t>
          </a:r>
          <a:endParaRPr lang="en-US" dirty="0">
            <a:solidFill>
              <a:schemeClr val="bg2">
                <a:lumMod val="50000"/>
              </a:schemeClr>
            </a:solidFill>
          </a:endParaRPr>
        </a:p>
      </dgm:t>
    </dgm:pt>
    <dgm:pt modelId="{559C0E03-1075-4F06-8664-5E85EA9E5CA3}" type="parTrans" cxnId="{F48AE94E-CFA4-499C-8EF7-327DF5B657E2}">
      <dgm:prSet/>
      <dgm:spPr/>
      <dgm:t>
        <a:bodyPr/>
        <a:lstStyle/>
        <a:p>
          <a:endParaRPr lang="en-US"/>
        </a:p>
      </dgm:t>
    </dgm:pt>
    <dgm:pt modelId="{E6E5A3DD-8FAB-43BA-A018-80220E93861E}" type="sibTrans" cxnId="{F48AE94E-CFA4-499C-8EF7-327DF5B657E2}">
      <dgm:prSet/>
      <dgm:spPr/>
      <dgm:t>
        <a:bodyPr/>
        <a:lstStyle/>
        <a:p>
          <a:endParaRPr lang="en-US"/>
        </a:p>
      </dgm:t>
    </dgm:pt>
    <dgm:pt modelId="{EC170F3C-5C56-49C2-9462-2ACE5962E8B0}">
      <dgm:prSet/>
      <dgm:spPr/>
      <dgm:t>
        <a:bodyPr/>
        <a:lstStyle/>
        <a:p>
          <a:r>
            <a:rPr lang="pl-PL" dirty="0">
              <a:solidFill>
                <a:schemeClr val="bg2">
                  <a:lumMod val="50000"/>
                </a:schemeClr>
              </a:solidFill>
            </a:rPr>
            <a:t>podstaw etyki zawodowej</a:t>
          </a:r>
          <a:endParaRPr lang="en-US" dirty="0">
            <a:solidFill>
              <a:schemeClr val="bg2">
                <a:lumMod val="50000"/>
              </a:schemeClr>
            </a:solidFill>
          </a:endParaRPr>
        </a:p>
      </dgm:t>
    </dgm:pt>
    <dgm:pt modelId="{7ABBEEF0-8EB1-4DCA-9B51-99406880718F}" type="parTrans" cxnId="{7DFCA4DE-A535-4346-9881-7D54967514A2}">
      <dgm:prSet/>
      <dgm:spPr/>
      <dgm:t>
        <a:bodyPr/>
        <a:lstStyle/>
        <a:p>
          <a:endParaRPr lang="en-US"/>
        </a:p>
      </dgm:t>
    </dgm:pt>
    <dgm:pt modelId="{CA2A76DB-4B2B-433B-A42A-6341D94F8393}" type="sibTrans" cxnId="{7DFCA4DE-A535-4346-9881-7D54967514A2}">
      <dgm:prSet/>
      <dgm:spPr/>
      <dgm:t>
        <a:bodyPr/>
        <a:lstStyle/>
        <a:p>
          <a:endParaRPr lang="en-US"/>
        </a:p>
      </dgm:t>
    </dgm:pt>
    <dgm:pt modelId="{5D9E5FDA-70A3-46CD-883A-0B77D8896553}">
      <dgm:prSet/>
      <dgm:spPr/>
      <dgm:t>
        <a:bodyPr/>
        <a:lstStyle/>
        <a:p>
          <a:r>
            <a:rPr lang="pl-PL" dirty="0" smtClean="0">
              <a:solidFill>
                <a:schemeClr val="bg2">
                  <a:lumMod val="50000"/>
                </a:schemeClr>
              </a:solidFill>
            </a:rPr>
            <a:t>przydzielania funkcji </a:t>
          </a:r>
          <a:r>
            <a:rPr lang="pl-PL" dirty="0">
              <a:solidFill>
                <a:schemeClr val="bg2">
                  <a:lumMod val="50000"/>
                </a:schemeClr>
              </a:solidFill>
            </a:rPr>
            <a:t>członkom grupy </a:t>
          </a:r>
          <a:endParaRPr lang="en-US" dirty="0">
            <a:solidFill>
              <a:schemeClr val="bg2">
                <a:lumMod val="50000"/>
              </a:schemeClr>
            </a:solidFill>
          </a:endParaRPr>
        </a:p>
      </dgm:t>
    </dgm:pt>
    <dgm:pt modelId="{EE9B99B6-0215-412C-BC01-674D6CF2EEA4}" type="parTrans" cxnId="{F97EFE4A-B075-44A4-94AA-BDEC2C3855B6}">
      <dgm:prSet/>
      <dgm:spPr/>
      <dgm:t>
        <a:bodyPr/>
        <a:lstStyle/>
        <a:p>
          <a:endParaRPr lang="en-US"/>
        </a:p>
      </dgm:t>
    </dgm:pt>
    <dgm:pt modelId="{1362D81C-79EB-46FA-8F54-88B4D81D422A}" type="sibTrans" cxnId="{F97EFE4A-B075-44A4-94AA-BDEC2C3855B6}">
      <dgm:prSet/>
      <dgm:spPr/>
      <dgm:t>
        <a:bodyPr/>
        <a:lstStyle/>
        <a:p>
          <a:endParaRPr lang="en-US"/>
        </a:p>
      </dgm:t>
    </dgm:pt>
    <dgm:pt modelId="{322A56FF-DC94-4B33-899E-86F87EEE0956}">
      <dgm:prSet/>
      <dgm:spPr/>
      <dgm:t>
        <a:bodyPr/>
        <a:lstStyle/>
        <a:p>
          <a:r>
            <a:rPr lang="pl-PL" dirty="0" smtClean="0">
              <a:solidFill>
                <a:schemeClr val="bg2">
                  <a:lumMod val="50000"/>
                </a:schemeClr>
              </a:solidFill>
            </a:rPr>
            <a:t>określania </a:t>
          </a:r>
          <a:r>
            <a:rPr lang="pl-PL">
              <a:solidFill>
                <a:schemeClr val="bg2">
                  <a:lumMod val="50000"/>
                </a:schemeClr>
              </a:solidFill>
            </a:rPr>
            <a:t>i </a:t>
          </a:r>
          <a:r>
            <a:rPr lang="pl-PL" smtClean="0">
              <a:solidFill>
                <a:schemeClr val="bg2">
                  <a:lumMod val="50000"/>
                </a:schemeClr>
              </a:solidFill>
            </a:rPr>
            <a:t>egzekwowania czasu </a:t>
          </a:r>
          <a:r>
            <a:rPr lang="pl-PL" dirty="0">
              <a:solidFill>
                <a:schemeClr val="bg2">
                  <a:lumMod val="50000"/>
                </a:schemeClr>
              </a:solidFill>
            </a:rPr>
            <a:t>wykonywania zadań</a:t>
          </a:r>
          <a:endParaRPr lang="en-US" dirty="0">
            <a:solidFill>
              <a:schemeClr val="bg2">
                <a:lumMod val="50000"/>
              </a:schemeClr>
            </a:solidFill>
          </a:endParaRPr>
        </a:p>
      </dgm:t>
    </dgm:pt>
    <dgm:pt modelId="{8F33FDB4-8674-4F1F-8394-8E5AAF72BAA6}" type="parTrans" cxnId="{BA64C20B-57FF-4D2E-87F9-4343136EAEC3}">
      <dgm:prSet/>
      <dgm:spPr/>
      <dgm:t>
        <a:bodyPr/>
        <a:lstStyle/>
        <a:p>
          <a:endParaRPr lang="en-US"/>
        </a:p>
      </dgm:t>
    </dgm:pt>
    <dgm:pt modelId="{1B736D8E-4F80-4CFF-9EE7-7D973539906C}" type="sibTrans" cxnId="{BA64C20B-57FF-4D2E-87F9-4343136EAEC3}">
      <dgm:prSet/>
      <dgm:spPr/>
      <dgm:t>
        <a:bodyPr/>
        <a:lstStyle/>
        <a:p>
          <a:endParaRPr lang="en-US"/>
        </a:p>
      </dgm:t>
    </dgm:pt>
    <dgm:pt modelId="{B4ED37BE-DB8C-41D7-AA15-D520927C3766}">
      <dgm:prSet/>
      <dgm:spPr/>
      <dgm:t>
        <a:bodyPr/>
        <a:lstStyle/>
        <a:p>
          <a:r>
            <a:rPr lang="pl-PL" dirty="0">
              <a:solidFill>
                <a:schemeClr val="bg2">
                  <a:lumMod val="25000"/>
                </a:schemeClr>
              </a:solidFill>
            </a:rPr>
            <a:t>Będziesz umiał przewidzieć skutki i konsekwencje działań</a:t>
          </a:r>
          <a:endParaRPr lang="en-US" dirty="0">
            <a:solidFill>
              <a:schemeClr val="bg2">
                <a:lumMod val="25000"/>
              </a:schemeClr>
            </a:solidFill>
          </a:endParaRPr>
        </a:p>
      </dgm:t>
    </dgm:pt>
    <dgm:pt modelId="{7DEBC08C-0CBC-4C44-BD06-2CCD8776862F}" type="parTrans" cxnId="{42BC9BCF-8CA1-4A1B-BBF8-C232D37347CE}">
      <dgm:prSet/>
      <dgm:spPr/>
      <dgm:t>
        <a:bodyPr/>
        <a:lstStyle/>
        <a:p>
          <a:endParaRPr lang="en-US"/>
        </a:p>
      </dgm:t>
    </dgm:pt>
    <dgm:pt modelId="{95AE44C7-29F4-42D1-9730-7BC323D6B75E}" type="sibTrans" cxnId="{42BC9BCF-8CA1-4A1B-BBF8-C232D37347CE}">
      <dgm:prSet/>
      <dgm:spPr/>
      <dgm:t>
        <a:bodyPr/>
        <a:lstStyle/>
        <a:p>
          <a:endParaRPr lang="en-US"/>
        </a:p>
      </dgm:t>
    </dgm:pt>
    <dgm:pt modelId="{F2B0D670-27A1-444D-88D4-F056616A530C}">
      <dgm:prSet/>
      <dgm:spPr/>
      <dgm:t>
        <a:bodyPr/>
        <a:lstStyle/>
        <a:p>
          <a:r>
            <a:rPr lang="pl-PL" dirty="0">
              <a:solidFill>
                <a:schemeClr val="bg2">
                  <a:lumMod val="25000"/>
                </a:schemeClr>
              </a:solidFill>
            </a:rPr>
            <a:t>Popracujesz nad kreatywnością i otwartością na zmiany</a:t>
          </a:r>
          <a:endParaRPr lang="en-US" dirty="0">
            <a:solidFill>
              <a:schemeClr val="bg2">
                <a:lumMod val="25000"/>
              </a:schemeClr>
            </a:solidFill>
          </a:endParaRPr>
        </a:p>
      </dgm:t>
    </dgm:pt>
    <dgm:pt modelId="{A68506C7-DE40-4D65-99C9-A14EFDA59141}" type="parTrans" cxnId="{D403E9EA-F984-47EB-A95C-E75E078217EB}">
      <dgm:prSet/>
      <dgm:spPr/>
      <dgm:t>
        <a:bodyPr/>
        <a:lstStyle/>
        <a:p>
          <a:endParaRPr lang="en-US"/>
        </a:p>
      </dgm:t>
    </dgm:pt>
    <dgm:pt modelId="{CE68D6BB-052E-4011-ABCD-05351459EC66}" type="sibTrans" cxnId="{D403E9EA-F984-47EB-A95C-E75E078217EB}">
      <dgm:prSet/>
      <dgm:spPr/>
      <dgm:t>
        <a:bodyPr/>
        <a:lstStyle/>
        <a:p>
          <a:endParaRPr lang="en-US"/>
        </a:p>
      </dgm:t>
    </dgm:pt>
    <dgm:pt modelId="{549D2FF2-75BD-405F-951C-03D6CB3A72ED}">
      <dgm:prSet/>
      <dgm:spPr/>
      <dgm:t>
        <a:bodyPr/>
        <a:lstStyle/>
        <a:p>
          <a:r>
            <a:rPr lang="pl-PL" dirty="0">
              <a:solidFill>
                <a:schemeClr val="bg2">
                  <a:lumMod val="25000"/>
                </a:schemeClr>
              </a:solidFill>
            </a:rPr>
            <a:t>Poznasz techniki radzenia sobie ze stresem</a:t>
          </a:r>
          <a:endParaRPr lang="en-US" dirty="0">
            <a:solidFill>
              <a:schemeClr val="bg2">
                <a:lumMod val="25000"/>
              </a:schemeClr>
            </a:solidFill>
          </a:endParaRPr>
        </a:p>
      </dgm:t>
    </dgm:pt>
    <dgm:pt modelId="{F6020C82-5AA8-4049-BC1D-E8EDED7A835A}" type="parTrans" cxnId="{0A0730E4-5812-4556-9F14-983E79E2B611}">
      <dgm:prSet/>
      <dgm:spPr/>
      <dgm:t>
        <a:bodyPr/>
        <a:lstStyle/>
        <a:p>
          <a:endParaRPr lang="en-US"/>
        </a:p>
      </dgm:t>
    </dgm:pt>
    <dgm:pt modelId="{50FC463B-F8AE-43C6-8835-D68ADD837B4B}" type="sibTrans" cxnId="{0A0730E4-5812-4556-9F14-983E79E2B611}">
      <dgm:prSet/>
      <dgm:spPr/>
      <dgm:t>
        <a:bodyPr/>
        <a:lstStyle/>
        <a:p>
          <a:endParaRPr lang="en-US"/>
        </a:p>
      </dgm:t>
    </dgm:pt>
    <dgm:pt modelId="{3E74D5E4-EC1F-492C-81A7-54126EA3AA2D}">
      <dgm:prSet/>
      <dgm:spPr/>
      <dgm:t>
        <a:bodyPr/>
        <a:lstStyle/>
        <a:p>
          <a:r>
            <a:rPr lang="pl-PL" dirty="0">
              <a:solidFill>
                <a:schemeClr val="bg2">
                  <a:lumMod val="25000"/>
                </a:schemeClr>
              </a:solidFill>
            </a:rPr>
            <a:t>Przećwiczysz prowadzenie dyskusji i negocjacji</a:t>
          </a:r>
          <a:endParaRPr lang="en-US" dirty="0">
            <a:solidFill>
              <a:schemeClr val="bg2">
                <a:lumMod val="25000"/>
              </a:schemeClr>
            </a:solidFill>
          </a:endParaRPr>
        </a:p>
      </dgm:t>
    </dgm:pt>
    <dgm:pt modelId="{8205193D-45BF-4C49-B09D-A85A72B26895}" type="parTrans" cxnId="{CCC6BAB3-4623-440F-952B-30FBE49DCEF7}">
      <dgm:prSet/>
      <dgm:spPr/>
      <dgm:t>
        <a:bodyPr/>
        <a:lstStyle/>
        <a:p>
          <a:endParaRPr lang="en-US"/>
        </a:p>
      </dgm:t>
    </dgm:pt>
    <dgm:pt modelId="{564EB142-3A8D-405D-8C18-8092E214C143}" type="sibTrans" cxnId="{CCC6BAB3-4623-440F-952B-30FBE49DCEF7}">
      <dgm:prSet/>
      <dgm:spPr/>
      <dgm:t>
        <a:bodyPr/>
        <a:lstStyle/>
        <a:p>
          <a:endParaRPr lang="en-US"/>
        </a:p>
      </dgm:t>
    </dgm:pt>
    <dgm:pt modelId="{3901133D-5BE3-45DC-89DD-87D4EE79BA04}" type="pres">
      <dgm:prSet presAssocID="{6A7611CE-6572-43D1-BF82-1248A512959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6C1A40A9-7C7F-4732-B2B8-0FCE960CC632}" type="pres">
      <dgm:prSet presAssocID="{9385FDD7-F6F5-4991-AA4D-2414406812A6}" presName="thickLine" presStyleLbl="alignNode1" presStyleIdx="0" presStyleCnt="9"/>
      <dgm:spPr/>
    </dgm:pt>
    <dgm:pt modelId="{150F6940-D6CF-4D8F-9736-612FD0A34994}" type="pres">
      <dgm:prSet presAssocID="{9385FDD7-F6F5-4991-AA4D-2414406812A6}" presName="horz1" presStyleCnt="0"/>
      <dgm:spPr/>
    </dgm:pt>
    <dgm:pt modelId="{E8B36387-5DC6-4967-B06C-D77D19B6E522}" type="pres">
      <dgm:prSet presAssocID="{9385FDD7-F6F5-4991-AA4D-2414406812A6}" presName="tx1" presStyleLbl="revTx" presStyleIdx="0" presStyleCnt="9"/>
      <dgm:spPr/>
      <dgm:t>
        <a:bodyPr/>
        <a:lstStyle/>
        <a:p>
          <a:endParaRPr lang="pl-PL"/>
        </a:p>
      </dgm:t>
    </dgm:pt>
    <dgm:pt modelId="{CBD4DEB4-79F9-499F-9997-5F1C8D81B4F9}" type="pres">
      <dgm:prSet presAssocID="{9385FDD7-F6F5-4991-AA4D-2414406812A6}" presName="vert1" presStyleCnt="0"/>
      <dgm:spPr/>
    </dgm:pt>
    <dgm:pt modelId="{F4A4B9B8-49C8-43AC-9625-843C472E3ED1}" type="pres">
      <dgm:prSet presAssocID="{FC656F64-3CA8-47DE-A082-F0EC2CDDC1DE}" presName="thickLine" presStyleLbl="alignNode1" presStyleIdx="1" presStyleCnt="9"/>
      <dgm:spPr/>
    </dgm:pt>
    <dgm:pt modelId="{256F6100-6869-4E86-A594-3ED702A99126}" type="pres">
      <dgm:prSet presAssocID="{FC656F64-3CA8-47DE-A082-F0EC2CDDC1DE}" presName="horz1" presStyleCnt="0"/>
      <dgm:spPr/>
    </dgm:pt>
    <dgm:pt modelId="{D28C0CD2-E48D-4A91-97F0-495C077F1724}" type="pres">
      <dgm:prSet presAssocID="{FC656F64-3CA8-47DE-A082-F0EC2CDDC1DE}" presName="tx1" presStyleLbl="revTx" presStyleIdx="1" presStyleCnt="9"/>
      <dgm:spPr/>
      <dgm:t>
        <a:bodyPr/>
        <a:lstStyle/>
        <a:p>
          <a:endParaRPr lang="pl-PL"/>
        </a:p>
      </dgm:t>
    </dgm:pt>
    <dgm:pt modelId="{5796A2EB-E7BE-48FB-9B74-12A0EF845CD3}" type="pres">
      <dgm:prSet presAssocID="{FC656F64-3CA8-47DE-A082-F0EC2CDDC1DE}" presName="vert1" presStyleCnt="0"/>
      <dgm:spPr/>
    </dgm:pt>
    <dgm:pt modelId="{B3F619DF-F3A3-429B-81F5-773AB988C09F}" type="pres">
      <dgm:prSet presAssocID="{EC170F3C-5C56-49C2-9462-2ACE5962E8B0}" presName="thickLine" presStyleLbl="alignNode1" presStyleIdx="2" presStyleCnt="9"/>
      <dgm:spPr/>
    </dgm:pt>
    <dgm:pt modelId="{5EDE096F-D15F-4A62-8E2A-ADE1D3EBFF69}" type="pres">
      <dgm:prSet presAssocID="{EC170F3C-5C56-49C2-9462-2ACE5962E8B0}" presName="horz1" presStyleCnt="0"/>
      <dgm:spPr/>
    </dgm:pt>
    <dgm:pt modelId="{2D83878C-4F5F-409A-801C-87D127E1A037}" type="pres">
      <dgm:prSet presAssocID="{EC170F3C-5C56-49C2-9462-2ACE5962E8B0}" presName="tx1" presStyleLbl="revTx" presStyleIdx="2" presStyleCnt="9"/>
      <dgm:spPr/>
      <dgm:t>
        <a:bodyPr/>
        <a:lstStyle/>
        <a:p>
          <a:endParaRPr lang="pl-PL"/>
        </a:p>
      </dgm:t>
    </dgm:pt>
    <dgm:pt modelId="{75619BD3-AD54-40E6-AC8F-5B19EF4CAD22}" type="pres">
      <dgm:prSet presAssocID="{EC170F3C-5C56-49C2-9462-2ACE5962E8B0}" presName="vert1" presStyleCnt="0"/>
      <dgm:spPr/>
    </dgm:pt>
    <dgm:pt modelId="{E7461F8E-AE90-44FB-A59D-366647EED453}" type="pres">
      <dgm:prSet presAssocID="{5D9E5FDA-70A3-46CD-883A-0B77D8896553}" presName="thickLine" presStyleLbl="alignNode1" presStyleIdx="3" presStyleCnt="9"/>
      <dgm:spPr/>
    </dgm:pt>
    <dgm:pt modelId="{BE597BFB-CD96-4669-8663-835EF93C1657}" type="pres">
      <dgm:prSet presAssocID="{5D9E5FDA-70A3-46CD-883A-0B77D8896553}" presName="horz1" presStyleCnt="0"/>
      <dgm:spPr/>
    </dgm:pt>
    <dgm:pt modelId="{346BE3CD-4721-4568-8FB2-632A7A6914B9}" type="pres">
      <dgm:prSet presAssocID="{5D9E5FDA-70A3-46CD-883A-0B77D8896553}" presName="tx1" presStyleLbl="revTx" presStyleIdx="3" presStyleCnt="9"/>
      <dgm:spPr/>
      <dgm:t>
        <a:bodyPr/>
        <a:lstStyle/>
        <a:p>
          <a:endParaRPr lang="pl-PL"/>
        </a:p>
      </dgm:t>
    </dgm:pt>
    <dgm:pt modelId="{8835A9AE-E32C-480F-8018-2344085941CB}" type="pres">
      <dgm:prSet presAssocID="{5D9E5FDA-70A3-46CD-883A-0B77D8896553}" presName="vert1" presStyleCnt="0"/>
      <dgm:spPr/>
    </dgm:pt>
    <dgm:pt modelId="{927A2B7D-B3B1-4B30-9012-38F4B693F64B}" type="pres">
      <dgm:prSet presAssocID="{322A56FF-DC94-4B33-899E-86F87EEE0956}" presName="thickLine" presStyleLbl="alignNode1" presStyleIdx="4" presStyleCnt="9"/>
      <dgm:spPr/>
    </dgm:pt>
    <dgm:pt modelId="{DB94EC80-72A4-4178-B0E3-52A9A5872A85}" type="pres">
      <dgm:prSet presAssocID="{322A56FF-DC94-4B33-899E-86F87EEE0956}" presName="horz1" presStyleCnt="0"/>
      <dgm:spPr/>
    </dgm:pt>
    <dgm:pt modelId="{677B4130-085F-4FF0-A045-0426A22DCA43}" type="pres">
      <dgm:prSet presAssocID="{322A56FF-DC94-4B33-899E-86F87EEE0956}" presName="tx1" presStyleLbl="revTx" presStyleIdx="4" presStyleCnt="9"/>
      <dgm:spPr/>
      <dgm:t>
        <a:bodyPr/>
        <a:lstStyle/>
        <a:p>
          <a:endParaRPr lang="pl-PL"/>
        </a:p>
      </dgm:t>
    </dgm:pt>
    <dgm:pt modelId="{4F0A9E38-3DFC-48CF-908D-DA835B0E284B}" type="pres">
      <dgm:prSet presAssocID="{322A56FF-DC94-4B33-899E-86F87EEE0956}" presName="vert1" presStyleCnt="0"/>
      <dgm:spPr/>
    </dgm:pt>
    <dgm:pt modelId="{36B3FC6E-6643-4603-BF0F-5D41918A4293}" type="pres">
      <dgm:prSet presAssocID="{B4ED37BE-DB8C-41D7-AA15-D520927C3766}" presName="thickLine" presStyleLbl="alignNode1" presStyleIdx="5" presStyleCnt="9"/>
      <dgm:spPr/>
    </dgm:pt>
    <dgm:pt modelId="{5FEC08E3-5635-44EF-9509-93C49D5EF3E2}" type="pres">
      <dgm:prSet presAssocID="{B4ED37BE-DB8C-41D7-AA15-D520927C3766}" presName="horz1" presStyleCnt="0"/>
      <dgm:spPr/>
    </dgm:pt>
    <dgm:pt modelId="{7432D4FF-893D-45DF-9DCC-D0AB7C67AC2D}" type="pres">
      <dgm:prSet presAssocID="{B4ED37BE-DB8C-41D7-AA15-D520927C3766}" presName="tx1" presStyleLbl="revTx" presStyleIdx="5" presStyleCnt="9"/>
      <dgm:spPr/>
      <dgm:t>
        <a:bodyPr/>
        <a:lstStyle/>
        <a:p>
          <a:endParaRPr lang="pl-PL"/>
        </a:p>
      </dgm:t>
    </dgm:pt>
    <dgm:pt modelId="{B7BD9447-0E5E-4574-A20C-FB18CC67E217}" type="pres">
      <dgm:prSet presAssocID="{B4ED37BE-DB8C-41D7-AA15-D520927C3766}" presName="vert1" presStyleCnt="0"/>
      <dgm:spPr/>
    </dgm:pt>
    <dgm:pt modelId="{61780E7E-E12E-4745-A6EF-EE3FD1016636}" type="pres">
      <dgm:prSet presAssocID="{F2B0D670-27A1-444D-88D4-F056616A530C}" presName="thickLine" presStyleLbl="alignNode1" presStyleIdx="6" presStyleCnt="9"/>
      <dgm:spPr/>
    </dgm:pt>
    <dgm:pt modelId="{D860D660-00B3-4D7D-8191-0A0753C4F926}" type="pres">
      <dgm:prSet presAssocID="{F2B0D670-27A1-444D-88D4-F056616A530C}" presName="horz1" presStyleCnt="0"/>
      <dgm:spPr/>
    </dgm:pt>
    <dgm:pt modelId="{CD148F75-4312-42E0-87B8-B9D318F5BF67}" type="pres">
      <dgm:prSet presAssocID="{F2B0D670-27A1-444D-88D4-F056616A530C}" presName="tx1" presStyleLbl="revTx" presStyleIdx="6" presStyleCnt="9"/>
      <dgm:spPr/>
      <dgm:t>
        <a:bodyPr/>
        <a:lstStyle/>
        <a:p>
          <a:endParaRPr lang="pl-PL"/>
        </a:p>
      </dgm:t>
    </dgm:pt>
    <dgm:pt modelId="{5D095BD2-0CFB-42D4-8E57-D158C8D2B8D1}" type="pres">
      <dgm:prSet presAssocID="{F2B0D670-27A1-444D-88D4-F056616A530C}" presName="vert1" presStyleCnt="0"/>
      <dgm:spPr/>
    </dgm:pt>
    <dgm:pt modelId="{3D7A4026-00F6-4D53-9F87-F149EAD9243D}" type="pres">
      <dgm:prSet presAssocID="{549D2FF2-75BD-405F-951C-03D6CB3A72ED}" presName="thickLine" presStyleLbl="alignNode1" presStyleIdx="7" presStyleCnt="9"/>
      <dgm:spPr/>
    </dgm:pt>
    <dgm:pt modelId="{E5502B4E-4290-4E82-8B98-671E4ECA50BA}" type="pres">
      <dgm:prSet presAssocID="{549D2FF2-75BD-405F-951C-03D6CB3A72ED}" presName="horz1" presStyleCnt="0"/>
      <dgm:spPr/>
    </dgm:pt>
    <dgm:pt modelId="{681186D7-55A2-4339-84E1-18FEA1C66DBB}" type="pres">
      <dgm:prSet presAssocID="{549D2FF2-75BD-405F-951C-03D6CB3A72ED}" presName="tx1" presStyleLbl="revTx" presStyleIdx="7" presStyleCnt="9"/>
      <dgm:spPr/>
      <dgm:t>
        <a:bodyPr/>
        <a:lstStyle/>
        <a:p>
          <a:endParaRPr lang="pl-PL"/>
        </a:p>
      </dgm:t>
    </dgm:pt>
    <dgm:pt modelId="{6E5F2757-B61D-4E3D-B591-FDB04F4F13F3}" type="pres">
      <dgm:prSet presAssocID="{549D2FF2-75BD-405F-951C-03D6CB3A72ED}" presName="vert1" presStyleCnt="0"/>
      <dgm:spPr/>
    </dgm:pt>
    <dgm:pt modelId="{5584308C-7849-4A54-90B5-70863D9C80E4}" type="pres">
      <dgm:prSet presAssocID="{3E74D5E4-EC1F-492C-81A7-54126EA3AA2D}" presName="thickLine" presStyleLbl="alignNode1" presStyleIdx="8" presStyleCnt="9"/>
      <dgm:spPr/>
    </dgm:pt>
    <dgm:pt modelId="{EECD2656-1A81-49C1-8294-174735594FE7}" type="pres">
      <dgm:prSet presAssocID="{3E74D5E4-EC1F-492C-81A7-54126EA3AA2D}" presName="horz1" presStyleCnt="0"/>
      <dgm:spPr/>
    </dgm:pt>
    <dgm:pt modelId="{D05ADD3B-32EE-4C70-98EB-1BA3362EA1B4}" type="pres">
      <dgm:prSet presAssocID="{3E74D5E4-EC1F-492C-81A7-54126EA3AA2D}" presName="tx1" presStyleLbl="revTx" presStyleIdx="8" presStyleCnt="9"/>
      <dgm:spPr/>
      <dgm:t>
        <a:bodyPr/>
        <a:lstStyle/>
        <a:p>
          <a:endParaRPr lang="pl-PL"/>
        </a:p>
      </dgm:t>
    </dgm:pt>
    <dgm:pt modelId="{43BB830B-5C28-40E7-82AC-65318C823B4D}" type="pres">
      <dgm:prSet presAssocID="{3E74D5E4-EC1F-492C-81A7-54126EA3AA2D}" presName="vert1" presStyleCnt="0"/>
      <dgm:spPr/>
    </dgm:pt>
  </dgm:ptLst>
  <dgm:cxnLst>
    <dgm:cxn modelId="{D403E9EA-F984-47EB-A95C-E75E078217EB}" srcId="{6A7611CE-6572-43D1-BF82-1248A512959C}" destId="{F2B0D670-27A1-444D-88D4-F056616A530C}" srcOrd="6" destOrd="0" parTransId="{A68506C7-DE40-4D65-99C9-A14EFDA59141}" sibTransId="{CE68D6BB-052E-4011-ABCD-05351459EC66}"/>
    <dgm:cxn modelId="{4F3E83CC-122E-42E5-9DAB-62293ED110DC}" type="presOf" srcId="{3E74D5E4-EC1F-492C-81A7-54126EA3AA2D}" destId="{D05ADD3B-32EE-4C70-98EB-1BA3362EA1B4}" srcOrd="0" destOrd="0" presId="urn:microsoft.com/office/officeart/2008/layout/LinedList"/>
    <dgm:cxn modelId="{F05D6154-D940-4210-85BC-0602D6DC568F}" type="presOf" srcId="{EC170F3C-5C56-49C2-9462-2ACE5962E8B0}" destId="{2D83878C-4F5F-409A-801C-87D127E1A037}" srcOrd="0" destOrd="0" presId="urn:microsoft.com/office/officeart/2008/layout/LinedList"/>
    <dgm:cxn modelId="{54F82F40-41A8-423B-AEA9-D95795DAA534}" type="presOf" srcId="{F2B0D670-27A1-444D-88D4-F056616A530C}" destId="{CD148F75-4312-42E0-87B8-B9D318F5BF67}" srcOrd="0" destOrd="0" presId="urn:microsoft.com/office/officeart/2008/layout/LinedList"/>
    <dgm:cxn modelId="{6BDC7D6E-E50B-4F6D-9B70-89659AE2AF46}" type="presOf" srcId="{322A56FF-DC94-4B33-899E-86F87EEE0956}" destId="{677B4130-085F-4FF0-A045-0426A22DCA43}" srcOrd="0" destOrd="0" presId="urn:microsoft.com/office/officeart/2008/layout/LinedList"/>
    <dgm:cxn modelId="{7CACF1AA-77CE-48A6-B420-AE13E52F778B}" type="presOf" srcId="{6A7611CE-6572-43D1-BF82-1248A512959C}" destId="{3901133D-5BE3-45DC-89DD-87D4EE79BA04}" srcOrd="0" destOrd="0" presId="urn:microsoft.com/office/officeart/2008/layout/LinedList"/>
    <dgm:cxn modelId="{BA64C20B-57FF-4D2E-87F9-4343136EAEC3}" srcId="{6A7611CE-6572-43D1-BF82-1248A512959C}" destId="{322A56FF-DC94-4B33-899E-86F87EEE0956}" srcOrd="4" destOrd="0" parTransId="{8F33FDB4-8674-4F1F-8394-8E5AAF72BAA6}" sibTransId="{1B736D8E-4F80-4CFF-9EE7-7D973539906C}"/>
    <dgm:cxn modelId="{F97EFE4A-B075-44A4-94AA-BDEC2C3855B6}" srcId="{6A7611CE-6572-43D1-BF82-1248A512959C}" destId="{5D9E5FDA-70A3-46CD-883A-0B77D8896553}" srcOrd="3" destOrd="0" parTransId="{EE9B99B6-0215-412C-BC01-674D6CF2EEA4}" sibTransId="{1362D81C-79EB-46FA-8F54-88B4D81D422A}"/>
    <dgm:cxn modelId="{8040026D-E66C-41B6-A935-FE78512A2509}" type="presOf" srcId="{9385FDD7-F6F5-4991-AA4D-2414406812A6}" destId="{E8B36387-5DC6-4967-B06C-D77D19B6E522}" srcOrd="0" destOrd="0" presId="urn:microsoft.com/office/officeart/2008/layout/LinedList"/>
    <dgm:cxn modelId="{E8EF67CF-9DF7-4221-8196-E8181325C67C}" srcId="{6A7611CE-6572-43D1-BF82-1248A512959C}" destId="{9385FDD7-F6F5-4991-AA4D-2414406812A6}" srcOrd="0" destOrd="0" parTransId="{420C9D68-B6DC-4F28-86A3-AFCB4BE3ED94}" sibTransId="{100812E0-A379-4336-B626-E6754B89048E}"/>
    <dgm:cxn modelId="{CCC6BAB3-4623-440F-952B-30FBE49DCEF7}" srcId="{6A7611CE-6572-43D1-BF82-1248A512959C}" destId="{3E74D5E4-EC1F-492C-81A7-54126EA3AA2D}" srcOrd="8" destOrd="0" parTransId="{8205193D-45BF-4C49-B09D-A85A72B26895}" sibTransId="{564EB142-3A8D-405D-8C18-8092E214C143}"/>
    <dgm:cxn modelId="{0A0730E4-5812-4556-9F14-983E79E2B611}" srcId="{6A7611CE-6572-43D1-BF82-1248A512959C}" destId="{549D2FF2-75BD-405F-951C-03D6CB3A72ED}" srcOrd="7" destOrd="0" parTransId="{F6020C82-5AA8-4049-BC1D-E8EDED7A835A}" sibTransId="{50FC463B-F8AE-43C6-8835-D68ADD837B4B}"/>
    <dgm:cxn modelId="{FD4B1237-9346-483E-8513-A04C8F927333}" type="presOf" srcId="{FC656F64-3CA8-47DE-A082-F0EC2CDDC1DE}" destId="{D28C0CD2-E48D-4A91-97F0-495C077F1724}" srcOrd="0" destOrd="0" presId="urn:microsoft.com/office/officeart/2008/layout/LinedList"/>
    <dgm:cxn modelId="{F48AE94E-CFA4-499C-8EF7-327DF5B657E2}" srcId="{6A7611CE-6572-43D1-BF82-1248A512959C}" destId="{FC656F64-3CA8-47DE-A082-F0EC2CDDC1DE}" srcOrd="1" destOrd="0" parTransId="{559C0E03-1075-4F06-8664-5E85EA9E5CA3}" sibTransId="{E6E5A3DD-8FAB-43BA-A018-80220E93861E}"/>
    <dgm:cxn modelId="{A89CF7DD-4E96-453A-A375-A27A5DDF75AD}" type="presOf" srcId="{549D2FF2-75BD-405F-951C-03D6CB3A72ED}" destId="{681186D7-55A2-4339-84E1-18FEA1C66DBB}" srcOrd="0" destOrd="0" presId="urn:microsoft.com/office/officeart/2008/layout/LinedList"/>
    <dgm:cxn modelId="{42BC9BCF-8CA1-4A1B-BBF8-C232D37347CE}" srcId="{6A7611CE-6572-43D1-BF82-1248A512959C}" destId="{B4ED37BE-DB8C-41D7-AA15-D520927C3766}" srcOrd="5" destOrd="0" parTransId="{7DEBC08C-0CBC-4C44-BD06-2CCD8776862F}" sibTransId="{95AE44C7-29F4-42D1-9730-7BC323D6B75E}"/>
    <dgm:cxn modelId="{7DF270B0-CCF3-40D3-A485-E16E572FD934}" type="presOf" srcId="{5D9E5FDA-70A3-46CD-883A-0B77D8896553}" destId="{346BE3CD-4721-4568-8FB2-632A7A6914B9}" srcOrd="0" destOrd="0" presId="urn:microsoft.com/office/officeart/2008/layout/LinedList"/>
    <dgm:cxn modelId="{39688C93-5383-4FBC-BC3F-5AE5C3932A05}" type="presOf" srcId="{B4ED37BE-DB8C-41D7-AA15-D520927C3766}" destId="{7432D4FF-893D-45DF-9DCC-D0AB7C67AC2D}" srcOrd="0" destOrd="0" presId="urn:microsoft.com/office/officeart/2008/layout/LinedList"/>
    <dgm:cxn modelId="{7DFCA4DE-A535-4346-9881-7D54967514A2}" srcId="{6A7611CE-6572-43D1-BF82-1248A512959C}" destId="{EC170F3C-5C56-49C2-9462-2ACE5962E8B0}" srcOrd="2" destOrd="0" parTransId="{7ABBEEF0-8EB1-4DCA-9B51-99406880718F}" sibTransId="{CA2A76DB-4B2B-433B-A42A-6341D94F8393}"/>
    <dgm:cxn modelId="{2A878780-CC6F-4776-BD46-4CE04F644637}" type="presParOf" srcId="{3901133D-5BE3-45DC-89DD-87D4EE79BA04}" destId="{6C1A40A9-7C7F-4732-B2B8-0FCE960CC632}" srcOrd="0" destOrd="0" presId="urn:microsoft.com/office/officeart/2008/layout/LinedList"/>
    <dgm:cxn modelId="{FBA8C1CF-49B3-48EB-BDEB-0DBDD39870F9}" type="presParOf" srcId="{3901133D-5BE3-45DC-89DD-87D4EE79BA04}" destId="{150F6940-D6CF-4D8F-9736-612FD0A34994}" srcOrd="1" destOrd="0" presId="urn:microsoft.com/office/officeart/2008/layout/LinedList"/>
    <dgm:cxn modelId="{857AD67B-ED7F-40DA-A8D1-1E61BAB93675}" type="presParOf" srcId="{150F6940-D6CF-4D8F-9736-612FD0A34994}" destId="{E8B36387-5DC6-4967-B06C-D77D19B6E522}" srcOrd="0" destOrd="0" presId="urn:microsoft.com/office/officeart/2008/layout/LinedList"/>
    <dgm:cxn modelId="{8DC239D3-F356-407E-A639-1991D4EDD432}" type="presParOf" srcId="{150F6940-D6CF-4D8F-9736-612FD0A34994}" destId="{CBD4DEB4-79F9-499F-9997-5F1C8D81B4F9}" srcOrd="1" destOrd="0" presId="urn:microsoft.com/office/officeart/2008/layout/LinedList"/>
    <dgm:cxn modelId="{A63C85FD-7704-4C38-B325-756EEBE245EC}" type="presParOf" srcId="{3901133D-5BE3-45DC-89DD-87D4EE79BA04}" destId="{F4A4B9B8-49C8-43AC-9625-843C472E3ED1}" srcOrd="2" destOrd="0" presId="urn:microsoft.com/office/officeart/2008/layout/LinedList"/>
    <dgm:cxn modelId="{196F6C4E-6A18-4098-AAFB-69A3EAB45990}" type="presParOf" srcId="{3901133D-5BE3-45DC-89DD-87D4EE79BA04}" destId="{256F6100-6869-4E86-A594-3ED702A99126}" srcOrd="3" destOrd="0" presId="urn:microsoft.com/office/officeart/2008/layout/LinedList"/>
    <dgm:cxn modelId="{9FD34710-B61E-47CF-9F2D-BF4818EA5BF5}" type="presParOf" srcId="{256F6100-6869-4E86-A594-3ED702A99126}" destId="{D28C0CD2-E48D-4A91-97F0-495C077F1724}" srcOrd="0" destOrd="0" presId="urn:microsoft.com/office/officeart/2008/layout/LinedList"/>
    <dgm:cxn modelId="{038171EF-E929-4639-9764-D48BFAFEF786}" type="presParOf" srcId="{256F6100-6869-4E86-A594-3ED702A99126}" destId="{5796A2EB-E7BE-48FB-9B74-12A0EF845CD3}" srcOrd="1" destOrd="0" presId="urn:microsoft.com/office/officeart/2008/layout/LinedList"/>
    <dgm:cxn modelId="{5BA5CBF4-E41F-4E13-BA68-6EA9A4E84502}" type="presParOf" srcId="{3901133D-5BE3-45DC-89DD-87D4EE79BA04}" destId="{B3F619DF-F3A3-429B-81F5-773AB988C09F}" srcOrd="4" destOrd="0" presId="urn:microsoft.com/office/officeart/2008/layout/LinedList"/>
    <dgm:cxn modelId="{AA67ACAB-DD5E-4E0B-A04B-B9756913CCA0}" type="presParOf" srcId="{3901133D-5BE3-45DC-89DD-87D4EE79BA04}" destId="{5EDE096F-D15F-4A62-8E2A-ADE1D3EBFF69}" srcOrd="5" destOrd="0" presId="urn:microsoft.com/office/officeart/2008/layout/LinedList"/>
    <dgm:cxn modelId="{0543C5AB-9C33-4AF2-937B-44A976ACB8BB}" type="presParOf" srcId="{5EDE096F-D15F-4A62-8E2A-ADE1D3EBFF69}" destId="{2D83878C-4F5F-409A-801C-87D127E1A037}" srcOrd="0" destOrd="0" presId="urn:microsoft.com/office/officeart/2008/layout/LinedList"/>
    <dgm:cxn modelId="{B68627AE-3CBC-44A1-89EE-4372F680F516}" type="presParOf" srcId="{5EDE096F-D15F-4A62-8E2A-ADE1D3EBFF69}" destId="{75619BD3-AD54-40E6-AC8F-5B19EF4CAD22}" srcOrd="1" destOrd="0" presId="urn:microsoft.com/office/officeart/2008/layout/LinedList"/>
    <dgm:cxn modelId="{F993C637-EDC3-40B1-9BEA-2212253D3060}" type="presParOf" srcId="{3901133D-5BE3-45DC-89DD-87D4EE79BA04}" destId="{E7461F8E-AE90-44FB-A59D-366647EED453}" srcOrd="6" destOrd="0" presId="urn:microsoft.com/office/officeart/2008/layout/LinedList"/>
    <dgm:cxn modelId="{5C181DCA-65CB-4B2F-80A5-7004CD6A9516}" type="presParOf" srcId="{3901133D-5BE3-45DC-89DD-87D4EE79BA04}" destId="{BE597BFB-CD96-4669-8663-835EF93C1657}" srcOrd="7" destOrd="0" presId="urn:microsoft.com/office/officeart/2008/layout/LinedList"/>
    <dgm:cxn modelId="{CED27B28-07D9-40EA-A607-C6B48D5C0D5D}" type="presParOf" srcId="{BE597BFB-CD96-4669-8663-835EF93C1657}" destId="{346BE3CD-4721-4568-8FB2-632A7A6914B9}" srcOrd="0" destOrd="0" presId="urn:microsoft.com/office/officeart/2008/layout/LinedList"/>
    <dgm:cxn modelId="{84775FF8-D60D-4095-89F2-853ECEB0B724}" type="presParOf" srcId="{BE597BFB-CD96-4669-8663-835EF93C1657}" destId="{8835A9AE-E32C-480F-8018-2344085941CB}" srcOrd="1" destOrd="0" presId="urn:microsoft.com/office/officeart/2008/layout/LinedList"/>
    <dgm:cxn modelId="{A2E644D3-0127-41DC-B219-2324975CA6A1}" type="presParOf" srcId="{3901133D-5BE3-45DC-89DD-87D4EE79BA04}" destId="{927A2B7D-B3B1-4B30-9012-38F4B693F64B}" srcOrd="8" destOrd="0" presId="urn:microsoft.com/office/officeart/2008/layout/LinedList"/>
    <dgm:cxn modelId="{B696C958-1BCA-4772-816A-0C33E7D307A9}" type="presParOf" srcId="{3901133D-5BE3-45DC-89DD-87D4EE79BA04}" destId="{DB94EC80-72A4-4178-B0E3-52A9A5872A85}" srcOrd="9" destOrd="0" presId="urn:microsoft.com/office/officeart/2008/layout/LinedList"/>
    <dgm:cxn modelId="{B0DFA700-6855-4B5D-B48B-A8DA42DA0767}" type="presParOf" srcId="{DB94EC80-72A4-4178-B0E3-52A9A5872A85}" destId="{677B4130-085F-4FF0-A045-0426A22DCA43}" srcOrd="0" destOrd="0" presId="urn:microsoft.com/office/officeart/2008/layout/LinedList"/>
    <dgm:cxn modelId="{63F01BFD-F5B4-463A-B049-28B601EDB5CD}" type="presParOf" srcId="{DB94EC80-72A4-4178-B0E3-52A9A5872A85}" destId="{4F0A9E38-3DFC-48CF-908D-DA835B0E284B}" srcOrd="1" destOrd="0" presId="urn:microsoft.com/office/officeart/2008/layout/LinedList"/>
    <dgm:cxn modelId="{55A677C5-8251-4C92-AFC5-C7CEC2987661}" type="presParOf" srcId="{3901133D-5BE3-45DC-89DD-87D4EE79BA04}" destId="{36B3FC6E-6643-4603-BF0F-5D41918A4293}" srcOrd="10" destOrd="0" presId="urn:microsoft.com/office/officeart/2008/layout/LinedList"/>
    <dgm:cxn modelId="{D7AEB1EC-5E10-4E50-8E77-504FA6FC69D5}" type="presParOf" srcId="{3901133D-5BE3-45DC-89DD-87D4EE79BA04}" destId="{5FEC08E3-5635-44EF-9509-93C49D5EF3E2}" srcOrd="11" destOrd="0" presId="urn:microsoft.com/office/officeart/2008/layout/LinedList"/>
    <dgm:cxn modelId="{55E4B60F-31E9-4E41-91FC-2BEF1C4EE02E}" type="presParOf" srcId="{5FEC08E3-5635-44EF-9509-93C49D5EF3E2}" destId="{7432D4FF-893D-45DF-9DCC-D0AB7C67AC2D}" srcOrd="0" destOrd="0" presId="urn:microsoft.com/office/officeart/2008/layout/LinedList"/>
    <dgm:cxn modelId="{26A35BB5-2258-4864-8E21-C4C88B63C905}" type="presParOf" srcId="{5FEC08E3-5635-44EF-9509-93C49D5EF3E2}" destId="{B7BD9447-0E5E-4574-A20C-FB18CC67E217}" srcOrd="1" destOrd="0" presId="urn:microsoft.com/office/officeart/2008/layout/LinedList"/>
    <dgm:cxn modelId="{56887F7C-E80C-4E0D-AF0D-89A5E5CF5F5E}" type="presParOf" srcId="{3901133D-5BE3-45DC-89DD-87D4EE79BA04}" destId="{61780E7E-E12E-4745-A6EF-EE3FD1016636}" srcOrd="12" destOrd="0" presId="urn:microsoft.com/office/officeart/2008/layout/LinedList"/>
    <dgm:cxn modelId="{B8740A6A-0BC2-4665-976E-F4DBFA7E037E}" type="presParOf" srcId="{3901133D-5BE3-45DC-89DD-87D4EE79BA04}" destId="{D860D660-00B3-4D7D-8191-0A0753C4F926}" srcOrd="13" destOrd="0" presId="urn:microsoft.com/office/officeart/2008/layout/LinedList"/>
    <dgm:cxn modelId="{7BF4A427-6357-4756-8C2F-C62A7DB496E0}" type="presParOf" srcId="{D860D660-00B3-4D7D-8191-0A0753C4F926}" destId="{CD148F75-4312-42E0-87B8-B9D318F5BF67}" srcOrd="0" destOrd="0" presId="urn:microsoft.com/office/officeart/2008/layout/LinedList"/>
    <dgm:cxn modelId="{CB64A59F-2CFD-42A9-A62F-63D061679A05}" type="presParOf" srcId="{D860D660-00B3-4D7D-8191-0A0753C4F926}" destId="{5D095BD2-0CFB-42D4-8E57-D158C8D2B8D1}" srcOrd="1" destOrd="0" presId="urn:microsoft.com/office/officeart/2008/layout/LinedList"/>
    <dgm:cxn modelId="{C2F60D5C-CA47-46C6-B8D8-2CD206856767}" type="presParOf" srcId="{3901133D-5BE3-45DC-89DD-87D4EE79BA04}" destId="{3D7A4026-00F6-4D53-9F87-F149EAD9243D}" srcOrd="14" destOrd="0" presId="urn:microsoft.com/office/officeart/2008/layout/LinedList"/>
    <dgm:cxn modelId="{21F37723-938C-4FEC-B6B1-5A5EBAD20223}" type="presParOf" srcId="{3901133D-5BE3-45DC-89DD-87D4EE79BA04}" destId="{E5502B4E-4290-4E82-8B98-671E4ECA50BA}" srcOrd="15" destOrd="0" presId="urn:microsoft.com/office/officeart/2008/layout/LinedList"/>
    <dgm:cxn modelId="{E4C40CA0-4381-41D2-8355-83C4C34ACBD1}" type="presParOf" srcId="{E5502B4E-4290-4E82-8B98-671E4ECA50BA}" destId="{681186D7-55A2-4339-84E1-18FEA1C66DBB}" srcOrd="0" destOrd="0" presId="urn:microsoft.com/office/officeart/2008/layout/LinedList"/>
    <dgm:cxn modelId="{28DBA7BA-0A69-497F-A382-98BD5CADADC7}" type="presParOf" srcId="{E5502B4E-4290-4E82-8B98-671E4ECA50BA}" destId="{6E5F2757-B61D-4E3D-B591-FDB04F4F13F3}" srcOrd="1" destOrd="0" presId="urn:microsoft.com/office/officeart/2008/layout/LinedList"/>
    <dgm:cxn modelId="{3E799F03-8AE9-4BD2-98A6-5B524D8EDE72}" type="presParOf" srcId="{3901133D-5BE3-45DC-89DD-87D4EE79BA04}" destId="{5584308C-7849-4A54-90B5-70863D9C80E4}" srcOrd="16" destOrd="0" presId="urn:microsoft.com/office/officeart/2008/layout/LinedList"/>
    <dgm:cxn modelId="{18D19806-AF3A-4E9C-AE8E-8C7B31C97118}" type="presParOf" srcId="{3901133D-5BE3-45DC-89DD-87D4EE79BA04}" destId="{EECD2656-1A81-49C1-8294-174735594FE7}" srcOrd="17" destOrd="0" presId="urn:microsoft.com/office/officeart/2008/layout/LinedList"/>
    <dgm:cxn modelId="{8B62BD5B-4373-4DF7-81CD-261CDD204EBB}" type="presParOf" srcId="{EECD2656-1A81-49C1-8294-174735594FE7}" destId="{D05ADD3B-32EE-4C70-98EB-1BA3362EA1B4}" srcOrd="0" destOrd="0" presId="urn:microsoft.com/office/officeart/2008/layout/LinedList"/>
    <dgm:cxn modelId="{40AEED25-6997-4A14-A5BB-6A518DE7222E}" type="presParOf" srcId="{EECD2656-1A81-49C1-8294-174735594FE7}" destId="{43BB830B-5C28-40E7-82AC-65318C823B4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BDD273-E1B5-4DA2-A70A-53806823D8AD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D012FFA-0F87-446E-BF83-3C05DEEE5000}">
      <dgm:prSet/>
      <dgm:spPr/>
      <dgm:t>
        <a:bodyPr/>
        <a:lstStyle/>
        <a:p>
          <a:r>
            <a:rPr lang="pl-PL" dirty="0"/>
            <a:t>Na tym przedmiocie nauczysz się słownictwa związanego z pracą w zawodzie </a:t>
          </a:r>
          <a:endParaRPr lang="en-US" dirty="0"/>
        </a:p>
      </dgm:t>
    </dgm:pt>
    <dgm:pt modelId="{2C16C2BD-93FD-477D-A57E-46F355F0320F}" type="parTrans" cxnId="{D25A0219-360D-4BE1-83F5-51E7CC7CFF48}">
      <dgm:prSet/>
      <dgm:spPr/>
      <dgm:t>
        <a:bodyPr/>
        <a:lstStyle/>
        <a:p>
          <a:endParaRPr lang="en-US"/>
        </a:p>
      </dgm:t>
    </dgm:pt>
    <dgm:pt modelId="{CA5F0FB6-8136-4DB0-8431-7A8BAD9CCE2F}" type="sibTrans" cxnId="{D25A0219-360D-4BE1-83F5-51E7CC7CFF48}">
      <dgm:prSet/>
      <dgm:spPr/>
      <dgm:t>
        <a:bodyPr/>
        <a:lstStyle/>
        <a:p>
          <a:endParaRPr lang="en-US"/>
        </a:p>
      </dgm:t>
    </dgm:pt>
    <dgm:pt modelId="{4FFA86DD-E84E-4FA7-A083-303C5E67E4B3}">
      <dgm:prSet/>
      <dgm:spPr/>
      <dgm:t>
        <a:bodyPr/>
        <a:lstStyle/>
        <a:p>
          <a:r>
            <a:rPr lang="pl-PL"/>
            <a:t>Będziesz umiał nazwać urządzania, narzędzia i technologie</a:t>
          </a:r>
          <a:endParaRPr lang="en-US"/>
        </a:p>
      </dgm:t>
    </dgm:pt>
    <dgm:pt modelId="{CE215701-BF95-49F7-B46A-76D051961A28}" type="parTrans" cxnId="{CE1AF9CB-D05F-4ABD-B0BC-BBB8D31D9E52}">
      <dgm:prSet/>
      <dgm:spPr/>
      <dgm:t>
        <a:bodyPr/>
        <a:lstStyle/>
        <a:p>
          <a:endParaRPr lang="en-US"/>
        </a:p>
      </dgm:t>
    </dgm:pt>
    <dgm:pt modelId="{0059E233-3167-4E40-8C9F-56FB18866545}" type="sibTrans" cxnId="{CE1AF9CB-D05F-4ABD-B0BC-BBB8D31D9E52}">
      <dgm:prSet/>
      <dgm:spPr/>
      <dgm:t>
        <a:bodyPr/>
        <a:lstStyle/>
        <a:p>
          <a:endParaRPr lang="en-US"/>
        </a:p>
      </dgm:t>
    </dgm:pt>
    <dgm:pt modelId="{6AFCF879-7897-44FF-807B-2F520B4C6619}">
      <dgm:prSet/>
      <dgm:spPr/>
      <dgm:t>
        <a:bodyPr/>
        <a:lstStyle/>
        <a:p>
          <a:r>
            <a:rPr lang="pl-PL"/>
            <a:t>Będziesz korzystał z tekstów anglojęzycznych, filmów instruktarzowych </a:t>
          </a:r>
          <a:endParaRPr lang="en-US"/>
        </a:p>
      </dgm:t>
    </dgm:pt>
    <dgm:pt modelId="{7290318A-F1A0-4EC4-B173-253E471EF74F}" type="parTrans" cxnId="{4648DB44-9B01-444D-84E1-981CFF80458C}">
      <dgm:prSet/>
      <dgm:spPr/>
      <dgm:t>
        <a:bodyPr/>
        <a:lstStyle/>
        <a:p>
          <a:endParaRPr lang="en-US"/>
        </a:p>
      </dgm:t>
    </dgm:pt>
    <dgm:pt modelId="{340BB9D8-456D-4A23-9E6B-847D5B85C3AC}" type="sibTrans" cxnId="{4648DB44-9B01-444D-84E1-981CFF80458C}">
      <dgm:prSet/>
      <dgm:spPr/>
      <dgm:t>
        <a:bodyPr/>
        <a:lstStyle/>
        <a:p>
          <a:endParaRPr lang="en-US"/>
        </a:p>
      </dgm:t>
    </dgm:pt>
    <dgm:pt modelId="{3003EDE5-E594-4B2B-B065-927E80AA90C7}">
      <dgm:prSet/>
      <dgm:spPr/>
      <dgm:t>
        <a:bodyPr/>
        <a:lstStyle/>
        <a:p>
          <a:r>
            <a:rPr lang="pl-PL"/>
            <a:t>Nauczysz się prowadzić korespondencję zawodową </a:t>
          </a:r>
          <a:endParaRPr lang="en-US"/>
        </a:p>
      </dgm:t>
    </dgm:pt>
    <dgm:pt modelId="{707555AE-A95B-477A-94B9-DCE766E801E2}" type="parTrans" cxnId="{6415FEA9-79BE-4931-A674-13311D8CFF46}">
      <dgm:prSet/>
      <dgm:spPr/>
      <dgm:t>
        <a:bodyPr/>
        <a:lstStyle/>
        <a:p>
          <a:endParaRPr lang="en-US"/>
        </a:p>
      </dgm:t>
    </dgm:pt>
    <dgm:pt modelId="{E5B2A3E9-B3D7-46F6-BBF3-140BEDEE6D69}" type="sibTrans" cxnId="{6415FEA9-79BE-4931-A674-13311D8CFF46}">
      <dgm:prSet/>
      <dgm:spPr/>
      <dgm:t>
        <a:bodyPr/>
        <a:lstStyle/>
        <a:p>
          <a:endParaRPr lang="en-US"/>
        </a:p>
      </dgm:t>
    </dgm:pt>
    <dgm:pt modelId="{F867B418-87EA-49D1-A458-313837A4EE25}">
      <dgm:prSet/>
      <dgm:spPr/>
      <dgm:t>
        <a:bodyPr/>
        <a:lstStyle/>
        <a:p>
          <a:r>
            <a:rPr lang="pl-PL" dirty="0"/>
            <a:t>Będziesz umiał przetłumaczyć i wyjaśnić pojęcia związane z przyszłą pracą</a:t>
          </a:r>
          <a:endParaRPr lang="en-US" dirty="0"/>
        </a:p>
      </dgm:t>
    </dgm:pt>
    <dgm:pt modelId="{EEB371DF-AC25-41C2-B15D-06D9FA7CA8F0}" type="parTrans" cxnId="{DEE29DE4-6F6A-4331-AB87-89B778D31A05}">
      <dgm:prSet/>
      <dgm:spPr/>
      <dgm:t>
        <a:bodyPr/>
        <a:lstStyle/>
        <a:p>
          <a:endParaRPr lang="en-US"/>
        </a:p>
      </dgm:t>
    </dgm:pt>
    <dgm:pt modelId="{3381DA11-2C2D-4559-8B96-DE33C3B7116E}" type="sibTrans" cxnId="{DEE29DE4-6F6A-4331-AB87-89B778D31A05}">
      <dgm:prSet/>
      <dgm:spPr/>
      <dgm:t>
        <a:bodyPr/>
        <a:lstStyle/>
        <a:p>
          <a:endParaRPr lang="en-US"/>
        </a:p>
      </dgm:t>
    </dgm:pt>
    <dgm:pt modelId="{91866286-B742-4582-8E63-EE30C067D4D6}" type="pres">
      <dgm:prSet presAssocID="{C8BDD273-E1B5-4DA2-A70A-53806823D8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0E0F13C-B2CA-4E63-87F9-3EEAAA5C1593}" type="pres">
      <dgm:prSet presAssocID="{8D012FFA-0F87-446E-BF83-3C05DEEE500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1A1618B-019F-47BD-8E75-5011D74CB2D1}" type="pres">
      <dgm:prSet presAssocID="{CA5F0FB6-8136-4DB0-8431-7A8BAD9CCE2F}" presName="spacer" presStyleCnt="0"/>
      <dgm:spPr/>
    </dgm:pt>
    <dgm:pt modelId="{5958D945-5B33-4A60-AA5D-DC0DB3481BEF}" type="pres">
      <dgm:prSet presAssocID="{4FFA86DD-E84E-4FA7-A083-303C5E67E4B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1AF8FF9-CA98-4400-817E-DBA2051AB616}" type="pres">
      <dgm:prSet presAssocID="{0059E233-3167-4E40-8C9F-56FB18866545}" presName="spacer" presStyleCnt="0"/>
      <dgm:spPr/>
    </dgm:pt>
    <dgm:pt modelId="{228E0EF0-B4D0-4A01-AB6F-26AACA7BE1A4}" type="pres">
      <dgm:prSet presAssocID="{6AFCF879-7897-44FF-807B-2F520B4C661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01E41D5-2055-42E3-9700-4A709B7CF4A8}" type="pres">
      <dgm:prSet presAssocID="{340BB9D8-456D-4A23-9E6B-847D5B85C3AC}" presName="spacer" presStyleCnt="0"/>
      <dgm:spPr/>
    </dgm:pt>
    <dgm:pt modelId="{A5343CB8-051C-406B-B19C-2C549E89D791}" type="pres">
      <dgm:prSet presAssocID="{3003EDE5-E594-4B2B-B065-927E80AA90C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5923D95-F5CE-4669-A073-A4DA71D2D4B4}" type="pres">
      <dgm:prSet presAssocID="{E5B2A3E9-B3D7-46F6-BBF3-140BEDEE6D69}" presName="spacer" presStyleCnt="0"/>
      <dgm:spPr/>
    </dgm:pt>
    <dgm:pt modelId="{F1636B09-205B-44C2-B195-A3D69AB4AB9F}" type="pres">
      <dgm:prSet presAssocID="{F867B418-87EA-49D1-A458-313837A4EE2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D2E1264-DA4A-45AF-8C38-9127FEA0C1D4}" type="presOf" srcId="{4FFA86DD-E84E-4FA7-A083-303C5E67E4B3}" destId="{5958D945-5B33-4A60-AA5D-DC0DB3481BEF}" srcOrd="0" destOrd="0" presId="urn:microsoft.com/office/officeart/2005/8/layout/vList2"/>
    <dgm:cxn modelId="{6415FEA9-79BE-4931-A674-13311D8CFF46}" srcId="{C8BDD273-E1B5-4DA2-A70A-53806823D8AD}" destId="{3003EDE5-E594-4B2B-B065-927E80AA90C7}" srcOrd="3" destOrd="0" parTransId="{707555AE-A95B-477A-94B9-DCE766E801E2}" sibTransId="{E5B2A3E9-B3D7-46F6-BBF3-140BEDEE6D69}"/>
    <dgm:cxn modelId="{D25A0219-360D-4BE1-83F5-51E7CC7CFF48}" srcId="{C8BDD273-E1B5-4DA2-A70A-53806823D8AD}" destId="{8D012FFA-0F87-446E-BF83-3C05DEEE5000}" srcOrd="0" destOrd="0" parTransId="{2C16C2BD-93FD-477D-A57E-46F355F0320F}" sibTransId="{CA5F0FB6-8136-4DB0-8431-7A8BAD9CCE2F}"/>
    <dgm:cxn modelId="{CE1AF9CB-D05F-4ABD-B0BC-BBB8D31D9E52}" srcId="{C8BDD273-E1B5-4DA2-A70A-53806823D8AD}" destId="{4FFA86DD-E84E-4FA7-A083-303C5E67E4B3}" srcOrd="1" destOrd="0" parTransId="{CE215701-BF95-49F7-B46A-76D051961A28}" sibTransId="{0059E233-3167-4E40-8C9F-56FB18866545}"/>
    <dgm:cxn modelId="{CE5946F3-8207-4A43-A89B-EE9BF7D41599}" type="presOf" srcId="{8D012FFA-0F87-446E-BF83-3C05DEEE5000}" destId="{D0E0F13C-B2CA-4E63-87F9-3EEAAA5C1593}" srcOrd="0" destOrd="0" presId="urn:microsoft.com/office/officeart/2005/8/layout/vList2"/>
    <dgm:cxn modelId="{DEE29DE4-6F6A-4331-AB87-89B778D31A05}" srcId="{C8BDD273-E1B5-4DA2-A70A-53806823D8AD}" destId="{F867B418-87EA-49D1-A458-313837A4EE25}" srcOrd="4" destOrd="0" parTransId="{EEB371DF-AC25-41C2-B15D-06D9FA7CA8F0}" sibTransId="{3381DA11-2C2D-4559-8B96-DE33C3B7116E}"/>
    <dgm:cxn modelId="{A9ECB3F0-4DA3-46D0-BBEB-740CD787C16C}" type="presOf" srcId="{F867B418-87EA-49D1-A458-313837A4EE25}" destId="{F1636B09-205B-44C2-B195-A3D69AB4AB9F}" srcOrd="0" destOrd="0" presId="urn:microsoft.com/office/officeart/2005/8/layout/vList2"/>
    <dgm:cxn modelId="{493F9249-A8DA-4805-A42F-6ACEC7314CA2}" type="presOf" srcId="{3003EDE5-E594-4B2B-B065-927E80AA90C7}" destId="{A5343CB8-051C-406B-B19C-2C549E89D791}" srcOrd="0" destOrd="0" presId="urn:microsoft.com/office/officeart/2005/8/layout/vList2"/>
    <dgm:cxn modelId="{23BD0656-5F9D-45D7-9B4F-E9DD38FDE1BC}" type="presOf" srcId="{C8BDD273-E1B5-4DA2-A70A-53806823D8AD}" destId="{91866286-B742-4582-8E63-EE30C067D4D6}" srcOrd="0" destOrd="0" presId="urn:microsoft.com/office/officeart/2005/8/layout/vList2"/>
    <dgm:cxn modelId="{4648DB44-9B01-444D-84E1-981CFF80458C}" srcId="{C8BDD273-E1B5-4DA2-A70A-53806823D8AD}" destId="{6AFCF879-7897-44FF-807B-2F520B4C6619}" srcOrd="2" destOrd="0" parTransId="{7290318A-F1A0-4EC4-B173-253E471EF74F}" sibTransId="{340BB9D8-456D-4A23-9E6B-847D5B85C3AC}"/>
    <dgm:cxn modelId="{17923E99-370E-4998-B6AB-1F24592196F8}" type="presOf" srcId="{6AFCF879-7897-44FF-807B-2F520B4C6619}" destId="{228E0EF0-B4D0-4A01-AB6F-26AACA7BE1A4}" srcOrd="0" destOrd="0" presId="urn:microsoft.com/office/officeart/2005/8/layout/vList2"/>
    <dgm:cxn modelId="{AC37C281-1340-4BFA-8389-EA0F4FB5A792}" type="presParOf" srcId="{91866286-B742-4582-8E63-EE30C067D4D6}" destId="{D0E0F13C-B2CA-4E63-87F9-3EEAAA5C1593}" srcOrd="0" destOrd="0" presId="urn:microsoft.com/office/officeart/2005/8/layout/vList2"/>
    <dgm:cxn modelId="{17287BDD-B38E-4F03-8695-840BD9B622BF}" type="presParOf" srcId="{91866286-B742-4582-8E63-EE30C067D4D6}" destId="{C1A1618B-019F-47BD-8E75-5011D74CB2D1}" srcOrd="1" destOrd="0" presId="urn:microsoft.com/office/officeart/2005/8/layout/vList2"/>
    <dgm:cxn modelId="{1226BDEE-6AAF-4525-BAF5-CB89D00A1A3A}" type="presParOf" srcId="{91866286-B742-4582-8E63-EE30C067D4D6}" destId="{5958D945-5B33-4A60-AA5D-DC0DB3481BEF}" srcOrd="2" destOrd="0" presId="urn:microsoft.com/office/officeart/2005/8/layout/vList2"/>
    <dgm:cxn modelId="{D9EE52F0-9508-4EDB-9E51-7A8FD596C584}" type="presParOf" srcId="{91866286-B742-4582-8E63-EE30C067D4D6}" destId="{51AF8FF9-CA98-4400-817E-DBA2051AB616}" srcOrd="3" destOrd="0" presId="urn:microsoft.com/office/officeart/2005/8/layout/vList2"/>
    <dgm:cxn modelId="{72107001-5360-4456-9BA5-71884C8DB106}" type="presParOf" srcId="{91866286-B742-4582-8E63-EE30C067D4D6}" destId="{228E0EF0-B4D0-4A01-AB6F-26AACA7BE1A4}" srcOrd="4" destOrd="0" presId="urn:microsoft.com/office/officeart/2005/8/layout/vList2"/>
    <dgm:cxn modelId="{B1B6A7C3-0FBA-4206-9375-DC14D6C0DE70}" type="presParOf" srcId="{91866286-B742-4582-8E63-EE30C067D4D6}" destId="{A01E41D5-2055-42E3-9700-4A709B7CF4A8}" srcOrd="5" destOrd="0" presId="urn:microsoft.com/office/officeart/2005/8/layout/vList2"/>
    <dgm:cxn modelId="{6BCB7E87-D53F-4E7B-8B49-9041DD4CABEC}" type="presParOf" srcId="{91866286-B742-4582-8E63-EE30C067D4D6}" destId="{A5343CB8-051C-406B-B19C-2C549E89D791}" srcOrd="6" destOrd="0" presId="urn:microsoft.com/office/officeart/2005/8/layout/vList2"/>
    <dgm:cxn modelId="{65154CD0-2842-432A-8E31-9E3DFFFDEA49}" type="presParOf" srcId="{91866286-B742-4582-8E63-EE30C067D4D6}" destId="{45923D95-F5CE-4669-A073-A4DA71D2D4B4}" srcOrd="7" destOrd="0" presId="urn:microsoft.com/office/officeart/2005/8/layout/vList2"/>
    <dgm:cxn modelId="{54F1E6E4-9F4C-4C4E-A75D-99C7C9522EEC}" type="presParOf" srcId="{91866286-B742-4582-8E63-EE30C067D4D6}" destId="{F1636B09-205B-44C2-B195-A3D69AB4AB9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B2FBD9-228D-413F-A032-10E435C80FD2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98C0335-92F2-4F18-887B-B20C8827EA70}">
      <dgm:prSet custT="1"/>
      <dgm:spPr/>
      <dgm:t>
        <a:bodyPr/>
        <a:lstStyle/>
        <a:p>
          <a:r>
            <a:rPr lang="pl-PL" sz="2400" b="1" dirty="0"/>
            <a:t>- Czy wiesz czym różni się skrętka od światłowodu?</a:t>
          </a:r>
          <a:endParaRPr lang="en-US" sz="2400" b="1" dirty="0"/>
        </a:p>
      </dgm:t>
    </dgm:pt>
    <dgm:pt modelId="{93270EF0-6975-4429-8D97-67FC5E92BC46}" type="parTrans" cxnId="{2D1C2620-045B-491A-A426-5A8D0B8ACB2E}">
      <dgm:prSet/>
      <dgm:spPr/>
      <dgm:t>
        <a:bodyPr/>
        <a:lstStyle/>
        <a:p>
          <a:endParaRPr lang="en-US"/>
        </a:p>
      </dgm:t>
    </dgm:pt>
    <dgm:pt modelId="{E7EF97B3-5135-4FDA-B3C6-A39A189A4D9F}" type="sibTrans" cxnId="{2D1C2620-045B-491A-A426-5A8D0B8ACB2E}">
      <dgm:prSet/>
      <dgm:spPr/>
      <dgm:t>
        <a:bodyPr/>
        <a:lstStyle/>
        <a:p>
          <a:endParaRPr lang="en-US"/>
        </a:p>
      </dgm:t>
    </dgm:pt>
    <dgm:pt modelId="{E6057BEA-4D0C-4F21-9864-E26C82512C67}">
      <dgm:prSet custT="1"/>
      <dgm:spPr/>
      <dgm:t>
        <a:bodyPr/>
        <a:lstStyle/>
        <a:p>
          <a:r>
            <a:rPr lang="pl-PL" sz="2400" b="1" dirty="0"/>
            <a:t>- Czym się różnią studnie kablowe typu SK od SKM?</a:t>
          </a:r>
          <a:endParaRPr lang="en-US" sz="2400" b="1" dirty="0"/>
        </a:p>
      </dgm:t>
    </dgm:pt>
    <dgm:pt modelId="{EA3BE395-538F-4CF2-9C0B-A307CB5D57AE}" type="parTrans" cxnId="{AE0A677E-D90F-454E-9BFA-0303DDFBA13D}">
      <dgm:prSet/>
      <dgm:spPr/>
      <dgm:t>
        <a:bodyPr/>
        <a:lstStyle/>
        <a:p>
          <a:endParaRPr lang="en-US"/>
        </a:p>
      </dgm:t>
    </dgm:pt>
    <dgm:pt modelId="{F2EE2AB0-6186-4CA6-B901-CE52E722BA4C}" type="sibTrans" cxnId="{AE0A677E-D90F-454E-9BFA-0303DDFBA13D}">
      <dgm:prSet/>
      <dgm:spPr/>
      <dgm:t>
        <a:bodyPr/>
        <a:lstStyle/>
        <a:p>
          <a:endParaRPr lang="en-US"/>
        </a:p>
      </dgm:t>
    </dgm:pt>
    <dgm:pt modelId="{4330CD49-EBE7-4FAF-9D54-65424DCFC2D2}">
      <dgm:prSet custT="1"/>
      <dgm:spPr/>
      <dgm:t>
        <a:bodyPr/>
        <a:lstStyle/>
        <a:p>
          <a:r>
            <a:rPr lang="pl-PL" sz="2400" dirty="0"/>
            <a:t>- </a:t>
          </a:r>
          <a:r>
            <a:rPr lang="pl-PL" sz="2400" b="1" dirty="0"/>
            <a:t>Jak działa </a:t>
          </a:r>
          <a:r>
            <a:rPr lang="pl-PL" sz="2400" b="1" dirty="0" err="1"/>
            <a:t>WiFi</a:t>
          </a:r>
          <a:r>
            <a:rPr lang="pl-PL" sz="2400" b="1" dirty="0"/>
            <a:t>, </a:t>
          </a:r>
          <a:r>
            <a:rPr lang="pl-PL" sz="2400" b="1" dirty="0" err="1"/>
            <a:t>Irda</a:t>
          </a:r>
          <a:r>
            <a:rPr lang="pl-PL" sz="2400" b="1" dirty="0"/>
            <a:t>, Bluetooth, GPS?</a:t>
          </a:r>
          <a:endParaRPr lang="en-US" sz="2400" b="1" dirty="0"/>
        </a:p>
      </dgm:t>
    </dgm:pt>
    <dgm:pt modelId="{D3D0B1F4-BE46-4966-B554-DF43686D9C24}" type="parTrans" cxnId="{07CA16A6-76E5-4585-AB6D-A905A351C67F}">
      <dgm:prSet/>
      <dgm:spPr/>
      <dgm:t>
        <a:bodyPr/>
        <a:lstStyle/>
        <a:p>
          <a:endParaRPr lang="en-US"/>
        </a:p>
      </dgm:t>
    </dgm:pt>
    <dgm:pt modelId="{E5991487-AFF8-4B8E-80EE-A633CF76AB29}" type="sibTrans" cxnId="{07CA16A6-76E5-4585-AB6D-A905A351C67F}">
      <dgm:prSet/>
      <dgm:spPr/>
      <dgm:t>
        <a:bodyPr/>
        <a:lstStyle/>
        <a:p>
          <a:endParaRPr lang="en-US"/>
        </a:p>
      </dgm:t>
    </dgm:pt>
    <dgm:pt modelId="{6A25414F-6B1E-4536-838F-BEEBD71C0F0D}">
      <dgm:prSet custT="1"/>
      <dgm:spPr/>
      <dgm:t>
        <a:bodyPr/>
        <a:lstStyle/>
        <a:p>
          <a:r>
            <a:rPr lang="pl-PL" sz="2400" dirty="0"/>
            <a:t>- </a:t>
          </a:r>
          <a:r>
            <a:rPr lang="pl-PL" sz="2400" b="1" dirty="0"/>
            <a:t>Co zrobić, żeby działały lepiej i szybciej?</a:t>
          </a:r>
          <a:endParaRPr lang="en-US" sz="2400" b="1" dirty="0"/>
        </a:p>
      </dgm:t>
    </dgm:pt>
    <dgm:pt modelId="{BF7FA353-8861-4ECC-B2A1-80FEDEEA0892}" type="parTrans" cxnId="{5D65CF8A-779A-4D7B-9E86-26B511701389}">
      <dgm:prSet/>
      <dgm:spPr/>
      <dgm:t>
        <a:bodyPr/>
        <a:lstStyle/>
        <a:p>
          <a:endParaRPr lang="en-US"/>
        </a:p>
      </dgm:t>
    </dgm:pt>
    <dgm:pt modelId="{07B05649-A4F8-44B0-8AED-503D02C10EE1}" type="sibTrans" cxnId="{5D65CF8A-779A-4D7B-9E86-26B511701389}">
      <dgm:prSet/>
      <dgm:spPr/>
      <dgm:t>
        <a:bodyPr/>
        <a:lstStyle/>
        <a:p>
          <a:endParaRPr lang="en-US"/>
        </a:p>
      </dgm:t>
    </dgm:pt>
    <dgm:pt modelId="{0BFAB4D5-91E4-4B10-BDC6-816A36B83FDC}">
      <dgm:prSet custT="1"/>
      <dgm:spPr/>
      <dgm:t>
        <a:bodyPr/>
        <a:lstStyle/>
        <a:p>
          <a:r>
            <a:rPr lang="pl-PL" sz="2400" dirty="0"/>
            <a:t>Na te pytania poznasz odpowiedź ucząc się o mediach transmisyjnych</a:t>
          </a:r>
          <a:endParaRPr lang="en-US" sz="2400" dirty="0"/>
        </a:p>
      </dgm:t>
    </dgm:pt>
    <dgm:pt modelId="{F67EA37D-B1CE-4AF2-8CB8-35CE5BDE85F7}" type="parTrans" cxnId="{7ECD0B47-3830-4D57-A095-B0A7532E820E}">
      <dgm:prSet/>
      <dgm:spPr/>
      <dgm:t>
        <a:bodyPr/>
        <a:lstStyle/>
        <a:p>
          <a:endParaRPr lang="en-US"/>
        </a:p>
      </dgm:t>
    </dgm:pt>
    <dgm:pt modelId="{A89FCFF5-D34C-4964-A82D-CFB9BD504E4B}" type="sibTrans" cxnId="{7ECD0B47-3830-4D57-A095-B0A7532E820E}">
      <dgm:prSet/>
      <dgm:spPr/>
      <dgm:t>
        <a:bodyPr/>
        <a:lstStyle/>
        <a:p>
          <a:endParaRPr lang="en-US"/>
        </a:p>
      </dgm:t>
    </dgm:pt>
    <dgm:pt modelId="{60C1169D-4CEA-473F-A6C5-9341442BFECA}" type="pres">
      <dgm:prSet presAssocID="{63B2FBD9-228D-413F-A032-10E435C80FD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B8B0012-E10F-42FC-90D5-D00DD55EFBE1}" type="pres">
      <dgm:prSet presAssocID="{798C0335-92F2-4F18-887B-B20C8827EA7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B294248-BADA-42CE-BCF4-BCE8C089EDBE}" type="pres">
      <dgm:prSet presAssocID="{E7EF97B3-5135-4FDA-B3C6-A39A189A4D9F}" presName="spacer" presStyleCnt="0"/>
      <dgm:spPr/>
    </dgm:pt>
    <dgm:pt modelId="{303CA979-F58E-40A9-B560-BE04C5528C2F}" type="pres">
      <dgm:prSet presAssocID="{E6057BEA-4D0C-4F21-9864-E26C82512C6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DCB2BA2-5231-4C06-AAC7-886A7FEEE031}" type="pres">
      <dgm:prSet presAssocID="{F2EE2AB0-6186-4CA6-B901-CE52E722BA4C}" presName="spacer" presStyleCnt="0"/>
      <dgm:spPr/>
    </dgm:pt>
    <dgm:pt modelId="{75F89DCF-58BE-46E2-8E57-8BFC918FD066}" type="pres">
      <dgm:prSet presAssocID="{4330CD49-EBE7-4FAF-9D54-65424DCFC2D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B86FFC6-2CD8-4D72-A73F-E9269C4C7FE5}" type="pres">
      <dgm:prSet presAssocID="{E5991487-AFF8-4B8E-80EE-A633CF76AB29}" presName="spacer" presStyleCnt="0"/>
      <dgm:spPr/>
    </dgm:pt>
    <dgm:pt modelId="{06CD8F5B-5FD4-4540-B6D8-F425F4329234}" type="pres">
      <dgm:prSet presAssocID="{6A25414F-6B1E-4536-838F-BEEBD71C0F0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060ED1D-506A-454B-A2D1-A4649516F03C}" type="pres">
      <dgm:prSet presAssocID="{07B05649-A4F8-44B0-8AED-503D02C10EE1}" presName="spacer" presStyleCnt="0"/>
      <dgm:spPr/>
    </dgm:pt>
    <dgm:pt modelId="{E8FE4770-DAD6-4104-9F08-CA956C6924D1}" type="pres">
      <dgm:prSet presAssocID="{0BFAB4D5-91E4-4B10-BDC6-816A36B83FD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75ED1A5-DBA0-4F9A-B798-520372FD4BF7}" type="presOf" srcId="{63B2FBD9-228D-413F-A032-10E435C80FD2}" destId="{60C1169D-4CEA-473F-A6C5-9341442BFECA}" srcOrd="0" destOrd="0" presId="urn:microsoft.com/office/officeart/2005/8/layout/vList2"/>
    <dgm:cxn modelId="{AE0A677E-D90F-454E-9BFA-0303DDFBA13D}" srcId="{63B2FBD9-228D-413F-A032-10E435C80FD2}" destId="{E6057BEA-4D0C-4F21-9864-E26C82512C67}" srcOrd="1" destOrd="0" parTransId="{EA3BE395-538F-4CF2-9C0B-A307CB5D57AE}" sibTransId="{F2EE2AB0-6186-4CA6-B901-CE52E722BA4C}"/>
    <dgm:cxn modelId="{2D1C2620-045B-491A-A426-5A8D0B8ACB2E}" srcId="{63B2FBD9-228D-413F-A032-10E435C80FD2}" destId="{798C0335-92F2-4F18-887B-B20C8827EA70}" srcOrd="0" destOrd="0" parTransId="{93270EF0-6975-4429-8D97-67FC5E92BC46}" sibTransId="{E7EF97B3-5135-4FDA-B3C6-A39A189A4D9F}"/>
    <dgm:cxn modelId="{EECCA9B6-12ED-4DB1-9767-49B7AF3BBBD4}" type="presOf" srcId="{798C0335-92F2-4F18-887B-B20C8827EA70}" destId="{DB8B0012-E10F-42FC-90D5-D00DD55EFBE1}" srcOrd="0" destOrd="0" presId="urn:microsoft.com/office/officeart/2005/8/layout/vList2"/>
    <dgm:cxn modelId="{12452660-3877-4FEF-AA01-F9047874C3E3}" type="presOf" srcId="{4330CD49-EBE7-4FAF-9D54-65424DCFC2D2}" destId="{75F89DCF-58BE-46E2-8E57-8BFC918FD066}" srcOrd="0" destOrd="0" presId="urn:microsoft.com/office/officeart/2005/8/layout/vList2"/>
    <dgm:cxn modelId="{07CA16A6-76E5-4585-AB6D-A905A351C67F}" srcId="{63B2FBD9-228D-413F-A032-10E435C80FD2}" destId="{4330CD49-EBE7-4FAF-9D54-65424DCFC2D2}" srcOrd="2" destOrd="0" parTransId="{D3D0B1F4-BE46-4966-B554-DF43686D9C24}" sibTransId="{E5991487-AFF8-4B8E-80EE-A633CF76AB29}"/>
    <dgm:cxn modelId="{7ECD0B47-3830-4D57-A095-B0A7532E820E}" srcId="{63B2FBD9-228D-413F-A032-10E435C80FD2}" destId="{0BFAB4D5-91E4-4B10-BDC6-816A36B83FDC}" srcOrd="4" destOrd="0" parTransId="{F67EA37D-B1CE-4AF2-8CB8-35CE5BDE85F7}" sibTransId="{A89FCFF5-D34C-4964-A82D-CFB9BD504E4B}"/>
    <dgm:cxn modelId="{5D65CF8A-779A-4D7B-9E86-26B511701389}" srcId="{63B2FBD9-228D-413F-A032-10E435C80FD2}" destId="{6A25414F-6B1E-4536-838F-BEEBD71C0F0D}" srcOrd="3" destOrd="0" parTransId="{BF7FA353-8861-4ECC-B2A1-80FEDEEA0892}" sibTransId="{07B05649-A4F8-44B0-8AED-503D02C10EE1}"/>
    <dgm:cxn modelId="{44A29199-0469-4995-A289-18CF9CA180E8}" type="presOf" srcId="{0BFAB4D5-91E4-4B10-BDC6-816A36B83FDC}" destId="{E8FE4770-DAD6-4104-9F08-CA956C6924D1}" srcOrd="0" destOrd="0" presId="urn:microsoft.com/office/officeart/2005/8/layout/vList2"/>
    <dgm:cxn modelId="{FC89A31A-C2D0-400C-BE1F-FF9B9BD1E9F4}" type="presOf" srcId="{6A25414F-6B1E-4536-838F-BEEBD71C0F0D}" destId="{06CD8F5B-5FD4-4540-B6D8-F425F4329234}" srcOrd="0" destOrd="0" presId="urn:microsoft.com/office/officeart/2005/8/layout/vList2"/>
    <dgm:cxn modelId="{CB0F957B-0D52-4026-A2E8-9B72EE7A9A21}" type="presOf" srcId="{E6057BEA-4D0C-4F21-9864-E26C82512C67}" destId="{303CA979-F58E-40A9-B560-BE04C5528C2F}" srcOrd="0" destOrd="0" presId="urn:microsoft.com/office/officeart/2005/8/layout/vList2"/>
    <dgm:cxn modelId="{034A03E2-28E4-4872-8777-2F81FA2883F8}" type="presParOf" srcId="{60C1169D-4CEA-473F-A6C5-9341442BFECA}" destId="{DB8B0012-E10F-42FC-90D5-D00DD55EFBE1}" srcOrd="0" destOrd="0" presId="urn:microsoft.com/office/officeart/2005/8/layout/vList2"/>
    <dgm:cxn modelId="{EE8A059A-F708-4048-99AD-A34F3CAD6F37}" type="presParOf" srcId="{60C1169D-4CEA-473F-A6C5-9341442BFECA}" destId="{8B294248-BADA-42CE-BCF4-BCE8C089EDBE}" srcOrd="1" destOrd="0" presId="urn:microsoft.com/office/officeart/2005/8/layout/vList2"/>
    <dgm:cxn modelId="{F37AC6A3-DFE1-47F5-811A-11947E7A195A}" type="presParOf" srcId="{60C1169D-4CEA-473F-A6C5-9341442BFECA}" destId="{303CA979-F58E-40A9-B560-BE04C5528C2F}" srcOrd="2" destOrd="0" presId="urn:microsoft.com/office/officeart/2005/8/layout/vList2"/>
    <dgm:cxn modelId="{3E9A7FD9-FF61-40AF-B392-EE3E0D75A78F}" type="presParOf" srcId="{60C1169D-4CEA-473F-A6C5-9341442BFECA}" destId="{0DCB2BA2-5231-4C06-AAC7-886A7FEEE031}" srcOrd="3" destOrd="0" presId="urn:microsoft.com/office/officeart/2005/8/layout/vList2"/>
    <dgm:cxn modelId="{165FAFC3-6D32-4E8F-8BE6-710F0555F27D}" type="presParOf" srcId="{60C1169D-4CEA-473F-A6C5-9341442BFECA}" destId="{75F89DCF-58BE-46E2-8E57-8BFC918FD066}" srcOrd="4" destOrd="0" presId="urn:microsoft.com/office/officeart/2005/8/layout/vList2"/>
    <dgm:cxn modelId="{21437442-B8FD-4121-A06E-BBA4D60E8D2A}" type="presParOf" srcId="{60C1169D-4CEA-473F-A6C5-9341442BFECA}" destId="{CB86FFC6-2CD8-4D72-A73F-E9269C4C7FE5}" srcOrd="5" destOrd="0" presId="urn:microsoft.com/office/officeart/2005/8/layout/vList2"/>
    <dgm:cxn modelId="{FB455478-0986-4986-B0EF-6D930897B80D}" type="presParOf" srcId="{60C1169D-4CEA-473F-A6C5-9341442BFECA}" destId="{06CD8F5B-5FD4-4540-B6D8-F425F4329234}" srcOrd="6" destOrd="0" presId="urn:microsoft.com/office/officeart/2005/8/layout/vList2"/>
    <dgm:cxn modelId="{0D9D008D-B66C-4A29-992B-4F1132E0E45F}" type="presParOf" srcId="{60C1169D-4CEA-473F-A6C5-9341442BFECA}" destId="{C060ED1D-506A-454B-A2D1-A4649516F03C}" srcOrd="7" destOrd="0" presId="urn:microsoft.com/office/officeart/2005/8/layout/vList2"/>
    <dgm:cxn modelId="{7B1C21E3-35E9-45D4-9654-D64F783CD835}" type="presParOf" srcId="{60C1169D-4CEA-473F-A6C5-9341442BFECA}" destId="{E8FE4770-DAD6-4104-9F08-CA956C6924D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8DF03E-1B77-452A-AC03-57CF415E485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CAFC023-D7BE-42F3-9844-40F3246CA06B}">
      <dgm:prSet/>
      <dgm:spPr/>
      <dgm:t>
        <a:bodyPr/>
        <a:lstStyle/>
        <a:p>
          <a:r>
            <a:rPr lang="pl-PL" dirty="0"/>
            <a:t>Nauczysz się jak są zbudowane i jak działają telefony, centrale anteny </a:t>
          </a:r>
          <a:br>
            <a:rPr lang="pl-PL" dirty="0"/>
          </a:br>
          <a:r>
            <a:rPr lang="pl-PL" dirty="0"/>
            <a:t>czy routery</a:t>
          </a:r>
          <a:endParaRPr lang="en-US" dirty="0"/>
        </a:p>
      </dgm:t>
    </dgm:pt>
    <dgm:pt modelId="{3899015F-4CA8-4E46-A389-3D4886BB3638}" type="parTrans" cxnId="{A541DE61-120F-42DF-B355-32C21F3D3BFA}">
      <dgm:prSet/>
      <dgm:spPr/>
      <dgm:t>
        <a:bodyPr/>
        <a:lstStyle/>
        <a:p>
          <a:endParaRPr lang="en-US"/>
        </a:p>
      </dgm:t>
    </dgm:pt>
    <dgm:pt modelId="{AE80E507-64B4-4A54-AC91-41ABC4DEFDED}" type="sibTrans" cxnId="{A541DE61-120F-42DF-B355-32C21F3D3BFA}">
      <dgm:prSet/>
      <dgm:spPr/>
      <dgm:t>
        <a:bodyPr/>
        <a:lstStyle/>
        <a:p>
          <a:endParaRPr lang="en-US"/>
        </a:p>
      </dgm:t>
    </dgm:pt>
    <dgm:pt modelId="{2FBD828B-CB3B-408B-A181-6F3DC0A4A4D9}">
      <dgm:prSet/>
      <dgm:spPr/>
      <dgm:t>
        <a:bodyPr/>
        <a:lstStyle/>
        <a:p>
          <a:r>
            <a:rPr lang="pl-PL" dirty="0"/>
            <a:t>Będziesz umiał dobrać kable </a:t>
          </a:r>
          <a:br>
            <a:rPr lang="pl-PL" dirty="0"/>
          </a:br>
          <a:r>
            <a:rPr lang="pl-PL" dirty="0"/>
            <a:t>i interfejsy do odpowiednich urządzeń </a:t>
          </a:r>
          <a:endParaRPr lang="en-US" dirty="0"/>
        </a:p>
      </dgm:t>
    </dgm:pt>
    <dgm:pt modelId="{77163EDA-8099-42DB-A202-BEBB767E65B7}" type="parTrans" cxnId="{4A981F8D-1E4B-4876-BDA4-CBB2D8BAA56E}">
      <dgm:prSet/>
      <dgm:spPr/>
      <dgm:t>
        <a:bodyPr/>
        <a:lstStyle/>
        <a:p>
          <a:endParaRPr lang="en-US"/>
        </a:p>
      </dgm:t>
    </dgm:pt>
    <dgm:pt modelId="{1C0BF15B-00F2-4FD5-94D0-EAA2C1AC03F6}" type="sibTrans" cxnId="{4A981F8D-1E4B-4876-BDA4-CBB2D8BAA56E}">
      <dgm:prSet/>
      <dgm:spPr/>
      <dgm:t>
        <a:bodyPr/>
        <a:lstStyle/>
        <a:p>
          <a:endParaRPr lang="en-US"/>
        </a:p>
      </dgm:t>
    </dgm:pt>
    <dgm:pt modelId="{472FCBF4-1214-447D-B0F8-7CA0759C0A28}">
      <dgm:prSet/>
      <dgm:spPr/>
      <dgm:t>
        <a:bodyPr/>
        <a:lstStyle/>
        <a:p>
          <a:r>
            <a:rPr lang="pl-PL" dirty="0"/>
            <a:t>Nauczysz się jak monitorować </a:t>
          </a:r>
          <a:br>
            <a:rPr lang="pl-PL" dirty="0"/>
          </a:br>
          <a:r>
            <a:rPr lang="pl-PL" dirty="0"/>
            <a:t>i naprawiać sieci abonenckie</a:t>
          </a:r>
          <a:endParaRPr lang="en-US" dirty="0"/>
        </a:p>
      </dgm:t>
    </dgm:pt>
    <dgm:pt modelId="{FA2A1CA8-664F-426E-9E58-5C6F47F66755}" type="parTrans" cxnId="{35C22A80-C763-4E51-9BE8-236DF389EF53}">
      <dgm:prSet/>
      <dgm:spPr/>
      <dgm:t>
        <a:bodyPr/>
        <a:lstStyle/>
        <a:p>
          <a:endParaRPr lang="en-US"/>
        </a:p>
      </dgm:t>
    </dgm:pt>
    <dgm:pt modelId="{73062EF0-5B03-40B8-A3AD-78BBE5BE122C}" type="sibTrans" cxnId="{35C22A80-C763-4E51-9BE8-236DF389EF53}">
      <dgm:prSet/>
      <dgm:spPr/>
      <dgm:t>
        <a:bodyPr/>
        <a:lstStyle/>
        <a:p>
          <a:endParaRPr lang="en-US"/>
        </a:p>
      </dgm:t>
    </dgm:pt>
    <dgm:pt modelId="{F097BBE9-F665-4B6B-8367-40DE3C6E67A0}" type="pres">
      <dgm:prSet presAssocID="{A68DF03E-1B77-452A-AC03-57CF415E485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7E78510-7268-49A5-8A19-80DBC908D371}" type="pres">
      <dgm:prSet presAssocID="{2CAFC023-D7BE-42F3-9844-40F3246CA06B}" presName="compNode" presStyleCnt="0"/>
      <dgm:spPr/>
    </dgm:pt>
    <dgm:pt modelId="{A01BD7CF-24A5-43E1-98B8-8FB05232793E}" type="pres">
      <dgm:prSet presAssocID="{2CAFC023-D7BE-42F3-9844-40F3246CA06B}" presName="bgRect" presStyleLbl="bgShp" presStyleIdx="0" presStyleCnt="3"/>
      <dgm:spPr/>
    </dgm:pt>
    <dgm:pt modelId="{4315D070-E519-427F-9524-35973B45C7F0}" type="pres">
      <dgm:prSet presAssocID="{2CAFC023-D7BE-42F3-9844-40F3246CA06B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Wireless"/>
        </a:ext>
      </dgm:extLst>
    </dgm:pt>
    <dgm:pt modelId="{6E83FA8E-6EB5-48C9-908E-27D87152D5CF}" type="pres">
      <dgm:prSet presAssocID="{2CAFC023-D7BE-42F3-9844-40F3246CA06B}" presName="spaceRect" presStyleCnt="0"/>
      <dgm:spPr/>
    </dgm:pt>
    <dgm:pt modelId="{06D012BB-5672-46E4-B72C-9B1836CFF2D7}" type="pres">
      <dgm:prSet presAssocID="{2CAFC023-D7BE-42F3-9844-40F3246CA06B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23C4880A-4383-4CAD-BA11-82CBCC8CBE05}" type="pres">
      <dgm:prSet presAssocID="{AE80E507-64B4-4A54-AC91-41ABC4DEFDED}" presName="sibTrans" presStyleCnt="0"/>
      <dgm:spPr/>
    </dgm:pt>
    <dgm:pt modelId="{6F32EF08-A58D-4917-BD30-59F14FB0C297}" type="pres">
      <dgm:prSet presAssocID="{2FBD828B-CB3B-408B-A181-6F3DC0A4A4D9}" presName="compNode" presStyleCnt="0"/>
      <dgm:spPr/>
    </dgm:pt>
    <dgm:pt modelId="{594DE479-9FE9-4148-ACA1-45B8DE7C5AE7}" type="pres">
      <dgm:prSet presAssocID="{2FBD828B-CB3B-408B-A181-6F3DC0A4A4D9}" presName="bgRect" presStyleLbl="bgShp" presStyleIdx="1" presStyleCnt="3"/>
      <dgm:spPr/>
    </dgm:pt>
    <dgm:pt modelId="{5B8C41E4-69E2-4B4E-A212-9AF8CD378D1A}" type="pres">
      <dgm:prSet presAssocID="{2FBD828B-CB3B-408B-A181-6F3DC0A4A4D9}" presName="iconRect" presStyleLbl="nod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Electrician"/>
        </a:ext>
      </dgm:extLst>
    </dgm:pt>
    <dgm:pt modelId="{568A2BA8-86F5-4E96-A290-F7E41746F078}" type="pres">
      <dgm:prSet presAssocID="{2FBD828B-CB3B-408B-A181-6F3DC0A4A4D9}" presName="spaceRect" presStyleCnt="0"/>
      <dgm:spPr/>
    </dgm:pt>
    <dgm:pt modelId="{BAE9566F-34B8-4FEF-B321-A6CCEDF141D2}" type="pres">
      <dgm:prSet presAssocID="{2FBD828B-CB3B-408B-A181-6F3DC0A4A4D9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64713C39-CC15-4CF6-9EFF-B6850029215C}" type="pres">
      <dgm:prSet presAssocID="{1C0BF15B-00F2-4FD5-94D0-EAA2C1AC03F6}" presName="sibTrans" presStyleCnt="0"/>
      <dgm:spPr/>
    </dgm:pt>
    <dgm:pt modelId="{6CF9AA6B-37C0-4717-A5C6-7E9FD87F0F96}" type="pres">
      <dgm:prSet presAssocID="{472FCBF4-1214-447D-B0F8-7CA0759C0A28}" presName="compNode" presStyleCnt="0"/>
      <dgm:spPr/>
    </dgm:pt>
    <dgm:pt modelId="{F15AD840-67C3-4EE5-ACDE-ABA26E3B50E6}" type="pres">
      <dgm:prSet presAssocID="{472FCBF4-1214-447D-B0F8-7CA0759C0A28}" presName="bgRect" presStyleLbl="bgShp" presStyleIdx="2" presStyleCnt="3"/>
      <dgm:spPr/>
    </dgm:pt>
    <dgm:pt modelId="{32C1AC10-CF62-41EA-B3D0-4EC93F83D40D}" type="pres">
      <dgm:prSet presAssocID="{472FCBF4-1214-447D-B0F8-7CA0759C0A28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User Network"/>
        </a:ext>
      </dgm:extLst>
    </dgm:pt>
    <dgm:pt modelId="{EDD36187-26E9-4BE1-9AFE-8B11A75693DD}" type="pres">
      <dgm:prSet presAssocID="{472FCBF4-1214-447D-B0F8-7CA0759C0A28}" presName="spaceRect" presStyleCnt="0"/>
      <dgm:spPr/>
    </dgm:pt>
    <dgm:pt modelId="{4D57EBA2-3702-473C-BE98-CD273877F812}" type="pres">
      <dgm:prSet presAssocID="{472FCBF4-1214-447D-B0F8-7CA0759C0A28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</dgm:ptLst>
  <dgm:cxnLst>
    <dgm:cxn modelId="{35C22A80-C763-4E51-9BE8-236DF389EF53}" srcId="{A68DF03E-1B77-452A-AC03-57CF415E4853}" destId="{472FCBF4-1214-447D-B0F8-7CA0759C0A28}" srcOrd="2" destOrd="0" parTransId="{FA2A1CA8-664F-426E-9E58-5C6F47F66755}" sibTransId="{73062EF0-5B03-40B8-A3AD-78BBE5BE122C}"/>
    <dgm:cxn modelId="{A541DE61-120F-42DF-B355-32C21F3D3BFA}" srcId="{A68DF03E-1B77-452A-AC03-57CF415E4853}" destId="{2CAFC023-D7BE-42F3-9844-40F3246CA06B}" srcOrd="0" destOrd="0" parTransId="{3899015F-4CA8-4E46-A389-3D4886BB3638}" sibTransId="{AE80E507-64B4-4A54-AC91-41ABC4DEFDED}"/>
    <dgm:cxn modelId="{4D63F089-306E-4B0E-96C5-F81C90A27F50}" type="presOf" srcId="{2CAFC023-D7BE-42F3-9844-40F3246CA06B}" destId="{06D012BB-5672-46E4-B72C-9B1836CFF2D7}" srcOrd="0" destOrd="0" presId="urn:microsoft.com/office/officeart/2018/2/layout/IconVerticalSolidList"/>
    <dgm:cxn modelId="{EAA8B40D-BD9D-48E1-A5B7-27C8F28AD888}" type="presOf" srcId="{2FBD828B-CB3B-408B-A181-6F3DC0A4A4D9}" destId="{BAE9566F-34B8-4FEF-B321-A6CCEDF141D2}" srcOrd="0" destOrd="0" presId="urn:microsoft.com/office/officeart/2018/2/layout/IconVerticalSolidList"/>
    <dgm:cxn modelId="{4A981F8D-1E4B-4876-BDA4-CBB2D8BAA56E}" srcId="{A68DF03E-1B77-452A-AC03-57CF415E4853}" destId="{2FBD828B-CB3B-408B-A181-6F3DC0A4A4D9}" srcOrd="1" destOrd="0" parTransId="{77163EDA-8099-42DB-A202-BEBB767E65B7}" sibTransId="{1C0BF15B-00F2-4FD5-94D0-EAA2C1AC03F6}"/>
    <dgm:cxn modelId="{9FA5E174-C3E8-4EDE-8D92-5C2528D24B65}" type="presOf" srcId="{472FCBF4-1214-447D-B0F8-7CA0759C0A28}" destId="{4D57EBA2-3702-473C-BE98-CD273877F812}" srcOrd="0" destOrd="0" presId="urn:microsoft.com/office/officeart/2018/2/layout/IconVerticalSolidList"/>
    <dgm:cxn modelId="{88C34709-06F4-4C87-BC44-44DE49CFC598}" type="presOf" srcId="{A68DF03E-1B77-452A-AC03-57CF415E4853}" destId="{F097BBE9-F665-4B6B-8367-40DE3C6E67A0}" srcOrd="0" destOrd="0" presId="urn:microsoft.com/office/officeart/2018/2/layout/IconVerticalSolidList"/>
    <dgm:cxn modelId="{0044830C-6482-4E35-945B-59D6A770E7A7}" type="presParOf" srcId="{F097BBE9-F665-4B6B-8367-40DE3C6E67A0}" destId="{77E78510-7268-49A5-8A19-80DBC908D371}" srcOrd="0" destOrd="0" presId="urn:microsoft.com/office/officeart/2018/2/layout/IconVerticalSolidList"/>
    <dgm:cxn modelId="{E1FAFCCE-D897-492E-93AF-DA500C53A913}" type="presParOf" srcId="{77E78510-7268-49A5-8A19-80DBC908D371}" destId="{A01BD7CF-24A5-43E1-98B8-8FB05232793E}" srcOrd="0" destOrd="0" presId="urn:microsoft.com/office/officeart/2018/2/layout/IconVerticalSolidList"/>
    <dgm:cxn modelId="{C4E3EF70-5EDE-42BD-8B22-F84021758364}" type="presParOf" srcId="{77E78510-7268-49A5-8A19-80DBC908D371}" destId="{4315D070-E519-427F-9524-35973B45C7F0}" srcOrd="1" destOrd="0" presId="urn:microsoft.com/office/officeart/2018/2/layout/IconVerticalSolidList"/>
    <dgm:cxn modelId="{F64C52A7-C42D-4AF5-AEE3-8579D9C9DB00}" type="presParOf" srcId="{77E78510-7268-49A5-8A19-80DBC908D371}" destId="{6E83FA8E-6EB5-48C9-908E-27D87152D5CF}" srcOrd="2" destOrd="0" presId="urn:microsoft.com/office/officeart/2018/2/layout/IconVerticalSolidList"/>
    <dgm:cxn modelId="{0C3EC306-93C3-4706-9937-A01AAE440D87}" type="presParOf" srcId="{77E78510-7268-49A5-8A19-80DBC908D371}" destId="{06D012BB-5672-46E4-B72C-9B1836CFF2D7}" srcOrd="3" destOrd="0" presId="urn:microsoft.com/office/officeart/2018/2/layout/IconVerticalSolidList"/>
    <dgm:cxn modelId="{778B7A61-110A-409B-A30D-9A2F35D531E0}" type="presParOf" srcId="{F097BBE9-F665-4B6B-8367-40DE3C6E67A0}" destId="{23C4880A-4383-4CAD-BA11-82CBCC8CBE05}" srcOrd="1" destOrd="0" presId="urn:microsoft.com/office/officeart/2018/2/layout/IconVerticalSolidList"/>
    <dgm:cxn modelId="{1F68490F-7E58-41DE-8D8E-546F8D658390}" type="presParOf" srcId="{F097BBE9-F665-4B6B-8367-40DE3C6E67A0}" destId="{6F32EF08-A58D-4917-BD30-59F14FB0C297}" srcOrd="2" destOrd="0" presId="urn:microsoft.com/office/officeart/2018/2/layout/IconVerticalSolidList"/>
    <dgm:cxn modelId="{ACC79D09-CF65-4252-99B3-473D89D7E6B2}" type="presParOf" srcId="{6F32EF08-A58D-4917-BD30-59F14FB0C297}" destId="{594DE479-9FE9-4148-ACA1-45B8DE7C5AE7}" srcOrd="0" destOrd="0" presId="urn:microsoft.com/office/officeart/2018/2/layout/IconVerticalSolidList"/>
    <dgm:cxn modelId="{C4DD9142-7D9B-439C-850F-06C0F892DDBB}" type="presParOf" srcId="{6F32EF08-A58D-4917-BD30-59F14FB0C297}" destId="{5B8C41E4-69E2-4B4E-A212-9AF8CD378D1A}" srcOrd="1" destOrd="0" presId="urn:microsoft.com/office/officeart/2018/2/layout/IconVerticalSolidList"/>
    <dgm:cxn modelId="{FBEC2349-2B27-4873-92D6-65711C823086}" type="presParOf" srcId="{6F32EF08-A58D-4917-BD30-59F14FB0C297}" destId="{568A2BA8-86F5-4E96-A290-F7E41746F078}" srcOrd="2" destOrd="0" presId="urn:microsoft.com/office/officeart/2018/2/layout/IconVerticalSolidList"/>
    <dgm:cxn modelId="{70E86170-C8C7-47EF-8A09-025932D5F810}" type="presParOf" srcId="{6F32EF08-A58D-4917-BD30-59F14FB0C297}" destId="{BAE9566F-34B8-4FEF-B321-A6CCEDF141D2}" srcOrd="3" destOrd="0" presId="urn:microsoft.com/office/officeart/2018/2/layout/IconVerticalSolidList"/>
    <dgm:cxn modelId="{4763BF02-E286-41E7-9584-359FBB02EBA3}" type="presParOf" srcId="{F097BBE9-F665-4B6B-8367-40DE3C6E67A0}" destId="{64713C39-CC15-4CF6-9EFF-B6850029215C}" srcOrd="3" destOrd="0" presId="urn:microsoft.com/office/officeart/2018/2/layout/IconVerticalSolidList"/>
    <dgm:cxn modelId="{23568DE7-BB60-4154-8CD0-EE4128360786}" type="presParOf" srcId="{F097BBE9-F665-4B6B-8367-40DE3C6E67A0}" destId="{6CF9AA6B-37C0-4717-A5C6-7E9FD87F0F96}" srcOrd="4" destOrd="0" presId="urn:microsoft.com/office/officeart/2018/2/layout/IconVerticalSolidList"/>
    <dgm:cxn modelId="{EFE5DD12-38E0-43EC-9E15-2DD4480AD364}" type="presParOf" srcId="{6CF9AA6B-37C0-4717-A5C6-7E9FD87F0F96}" destId="{F15AD840-67C3-4EE5-ACDE-ABA26E3B50E6}" srcOrd="0" destOrd="0" presId="urn:microsoft.com/office/officeart/2018/2/layout/IconVerticalSolidList"/>
    <dgm:cxn modelId="{2E64FFEF-BE6D-4EDA-92B1-37F987C79BBD}" type="presParOf" srcId="{6CF9AA6B-37C0-4717-A5C6-7E9FD87F0F96}" destId="{32C1AC10-CF62-41EA-B3D0-4EC93F83D40D}" srcOrd="1" destOrd="0" presId="urn:microsoft.com/office/officeart/2018/2/layout/IconVerticalSolidList"/>
    <dgm:cxn modelId="{F63BBCA6-D6CF-445D-BBE5-47DDDFB1C680}" type="presParOf" srcId="{6CF9AA6B-37C0-4717-A5C6-7E9FD87F0F96}" destId="{EDD36187-26E9-4BE1-9AFE-8B11A75693DD}" srcOrd="2" destOrd="0" presId="urn:microsoft.com/office/officeart/2018/2/layout/IconVerticalSolidList"/>
    <dgm:cxn modelId="{BE49AC0E-BDED-4828-981E-C659D264ADEB}" type="presParOf" srcId="{6CF9AA6B-37C0-4717-A5C6-7E9FD87F0F96}" destId="{4D57EBA2-3702-473C-BE98-CD273877F81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06C689-6DE7-46BD-BC20-E2FE999BBE71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B1AEBCD-CED5-4FC3-81D9-DB3D906DAB67}">
      <dgm:prSet/>
      <dgm:spPr/>
      <dgm:t>
        <a:bodyPr/>
        <a:lstStyle/>
        <a:p>
          <a:r>
            <a:rPr lang="pl-PL" b="1" dirty="0"/>
            <a:t>Czy wiesz jak działa i potrafisz zbudować sieć komputerową?</a:t>
          </a:r>
          <a:endParaRPr lang="en-US" b="1" dirty="0"/>
        </a:p>
      </dgm:t>
    </dgm:pt>
    <dgm:pt modelId="{B583412A-27DE-4A06-8291-935DDBDD9F0C}" type="parTrans" cxnId="{143089D0-BA9F-4073-899A-69E31307F335}">
      <dgm:prSet/>
      <dgm:spPr/>
      <dgm:t>
        <a:bodyPr/>
        <a:lstStyle/>
        <a:p>
          <a:endParaRPr lang="en-US"/>
        </a:p>
      </dgm:t>
    </dgm:pt>
    <dgm:pt modelId="{035FBF02-72D9-4958-B7FC-DD19277BB730}" type="sibTrans" cxnId="{143089D0-BA9F-4073-899A-69E31307F335}">
      <dgm:prSet/>
      <dgm:spPr/>
      <dgm:t>
        <a:bodyPr/>
        <a:lstStyle/>
        <a:p>
          <a:endParaRPr lang="en-US"/>
        </a:p>
      </dgm:t>
    </dgm:pt>
    <dgm:pt modelId="{ED76384C-1783-47D9-9024-832A5FFA82EF}">
      <dgm:prSet/>
      <dgm:spPr/>
      <dgm:t>
        <a:bodyPr/>
        <a:lstStyle/>
        <a:p>
          <a:r>
            <a:rPr lang="pl-PL" b="1" dirty="0"/>
            <a:t>Czy wiesz jakie usługi oferują sieci komputerowe?</a:t>
          </a:r>
          <a:endParaRPr lang="en-US" b="1" dirty="0"/>
        </a:p>
      </dgm:t>
    </dgm:pt>
    <dgm:pt modelId="{07EC4CF2-FCB1-4474-B72E-CED0B87B161A}" type="parTrans" cxnId="{A07E640A-E4F9-4BEE-9C3A-4C1419D07EEC}">
      <dgm:prSet/>
      <dgm:spPr/>
      <dgm:t>
        <a:bodyPr/>
        <a:lstStyle/>
        <a:p>
          <a:endParaRPr lang="en-US"/>
        </a:p>
      </dgm:t>
    </dgm:pt>
    <dgm:pt modelId="{63412696-705E-4DBB-8D3D-C148A11DEFC9}" type="sibTrans" cxnId="{A07E640A-E4F9-4BEE-9C3A-4C1419D07EEC}">
      <dgm:prSet/>
      <dgm:spPr/>
      <dgm:t>
        <a:bodyPr/>
        <a:lstStyle/>
        <a:p>
          <a:endParaRPr lang="en-US"/>
        </a:p>
      </dgm:t>
    </dgm:pt>
    <dgm:pt modelId="{FB16385B-4F4E-4CBC-8BE4-E1601CCE62FB}">
      <dgm:prSet/>
      <dgm:spPr/>
      <dgm:t>
        <a:bodyPr/>
        <a:lstStyle/>
        <a:p>
          <a:r>
            <a:rPr lang="pl-PL" b="1" dirty="0"/>
            <a:t>Rozpoznajesz protokoły i adresy IP?</a:t>
          </a:r>
          <a:endParaRPr lang="en-US" b="1" dirty="0"/>
        </a:p>
      </dgm:t>
    </dgm:pt>
    <dgm:pt modelId="{0F07BB8A-DA32-4AD9-9490-EB2D131FFA24}" type="parTrans" cxnId="{564359E8-34E7-44DD-9A0F-DF1FE0296CE5}">
      <dgm:prSet/>
      <dgm:spPr/>
      <dgm:t>
        <a:bodyPr/>
        <a:lstStyle/>
        <a:p>
          <a:endParaRPr lang="en-US"/>
        </a:p>
      </dgm:t>
    </dgm:pt>
    <dgm:pt modelId="{1864D67E-3EC8-4AB0-AF7C-11C42235A2EB}" type="sibTrans" cxnId="{564359E8-34E7-44DD-9A0F-DF1FE0296CE5}">
      <dgm:prSet/>
      <dgm:spPr/>
      <dgm:t>
        <a:bodyPr/>
        <a:lstStyle/>
        <a:p>
          <a:endParaRPr lang="en-US"/>
        </a:p>
      </dgm:t>
    </dgm:pt>
    <dgm:pt modelId="{7A81D8AD-D1A4-4A45-BEF3-7D36DD985766}">
      <dgm:prSet/>
      <dgm:spPr/>
      <dgm:t>
        <a:bodyPr/>
        <a:lstStyle/>
        <a:p>
          <a:r>
            <a:rPr lang="pl-PL" dirty="0"/>
            <a:t>Na tych zajęciach dowiesz się wszystkiego o sieciach, </a:t>
          </a:r>
          <a:br>
            <a:rPr lang="pl-PL" dirty="0"/>
          </a:br>
          <a:r>
            <a:rPr lang="pl-PL" dirty="0"/>
            <a:t>a terminy takie jak HTTP, </a:t>
          </a:r>
          <a:r>
            <a:rPr lang="pl-PL" dirty="0" err="1"/>
            <a:t>HTTP</a:t>
          </a:r>
          <a:r>
            <a:rPr lang="pl-PL" dirty="0"/>
            <a:t> czy SSH nie będą już dla ciebie zagadką</a:t>
          </a:r>
          <a:endParaRPr lang="en-US" dirty="0"/>
        </a:p>
      </dgm:t>
    </dgm:pt>
    <dgm:pt modelId="{2EDD90B1-BF88-470D-BE16-63A1931F2350}" type="parTrans" cxnId="{4CF005AC-7C5E-4A79-A42C-39F0CEF60EF6}">
      <dgm:prSet/>
      <dgm:spPr/>
      <dgm:t>
        <a:bodyPr/>
        <a:lstStyle/>
        <a:p>
          <a:endParaRPr lang="en-US"/>
        </a:p>
      </dgm:t>
    </dgm:pt>
    <dgm:pt modelId="{1632DD0D-BB7F-461C-929D-A6F81C2635EB}" type="sibTrans" cxnId="{4CF005AC-7C5E-4A79-A42C-39F0CEF60EF6}">
      <dgm:prSet/>
      <dgm:spPr/>
      <dgm:t>
        <a:bodyPr/>
        <a:lstStyle/>
        <a:p>
          <a:endParaRPr lang="en-US"/>
        </a:p>
      </dgm:t>
    </dgm:pt>
    <dgm:pt modelId="{56EA697C-A14C-4078-A972-E4599FCFF063}" type="pres">
      <dgm:prSet presAssocID="{E706C689-6DE7-46BD-BC20-E2FE999BBE7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9A7D349-0797-4640-BBC1-4691F57FD572}" type="pres">
      <dgm:prSet presAssocID="{8B1AEBCD-CED5-4FC3-81D9-DB3D906DAB6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0AC1F55-66B4-4786-9D46-41212BAF652A}" type="pres">
      <dgm:prSet presAssocID="{035FBF02-72D9-4958-B7FC-DD19277BB730}" presName="spacer" presStyleCnt="0"/>
      <dgm:spPr/>
    </dgm:pt>
    <dgm:pt modelId="{97C4CFEB-8F66-4C26-853A-AD8D1D9E99AC}" type="pres">
      <dgm:prSet presAssocID="{ED76384C-1783-47D9-9024-832A5FFA82E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8BC4419-8C69-449C-812B-D3DA59B0FC7B}" type="pres">
      <dgm:prSet presAssocID="{63412696-705E-4DBB-8D3D-C148A11DEFC9}" presName="spacer" presStyleCnt="0"/>
      <dgm:spPr/>
    </dgm:pt>
    <dgm:pt modelId="{6CD545C8-78B8-4BA0-A227-ACAA908F6363}" type="pres">
      <dgm:prSet presAssocID="{FB16385B-4F4E-4CBC-8BE4-E1601CCE62F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1560D1F-B256-4CC0-8035-908C996F6259}" type="pres">
      <dgm:prSet presAssocID="{1864D67E-3EC8-4AB0-AF7C-11C42235A2EB}" presName="spacer" presStyleCnt="0"/>
      <dgm:spPr/>
    </dgm:pt>
    <dgm:pt modelId="{BF1C6E4B-7DC8-47E3-8BE4-97DC2DC11AC4}" type="pres">
      <dgm:prSet presAssocID="{7A81D8AD-D1A4-4A45-BEF3-7D36DD98576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43089D0-BA9F-4073-899A-69E31307F335}" srcId="{E706C689-6DE7-46BD-BC20-E2FE999BBE71}" destId="{8B1AEBCD-CED5-4FC3-81D9-DB3D906DAB67}" srcOrd="0" destOrd="0" parTransId="{B583412A-27DE-4A06-8291-935DDBDD9F0C}" sibTransId="{035FBF02-72D9-4958-B7FC-DD19277BB730}"/>
    <dgm:cxn modelId="{4CF005AC-7C5E-4A79-A42C-39F0CEF60EF6}" srcId="{E706C689-6DE7-46BD-BC20-E2FE999BBE71}" destId="{7A81D8AD-D1A4-4A45-BEF3-7D36DD985766}" srcOrd="3" destOrd="0" parTransId="{2EDD90B1-BF88-470D-BE16-63A1931F2350}" sibTransId="{1632DD0D-BB7F-461C-929D-A6F81C2635EB}"/>
    <dgm:cxn modelId="{A07E640A-E4F9-4BEE-9C3A-4C1419D07EEC}" srcId="{E706C689-6DE7-46BD-BC20-E2FE999BBE71}" destId="{ED76384C-1783-47D9-9024-832A5FFA82EF}" srcOrd="1" destOrd="0" parTransId="{07EC4CF2-FCB1-4474-B72E-CED0B87B161A}" sibTransId="{63412696-705E-4DBB-8D3D-C148A11DEFC9}"/>
    <dgm:cxn modelId="{58ED4316-76D1-4D71-A32B-FD7CD96351EC}" type="presOf" srcId="{E706C689-6DE7-46BD-BC20-E2FE999BBE71}" destId="{56EA697C-A14C-4078-A972-E4599FCFF063}" srcOrd="0" destOrd="0" presId="urn:microsoft.com/office/officeart/2005/8/layout/vList2"/>
    <dgm:cxn modelId="{C30559EE-3988-4F16-9C48-03E5932E3BA3}" type="presOf" srcId="{7A81D8AD-D1A4-4A45-BEF3-7D36DD985766}" destId="{BF1C6E4B-7DC8-47E3-8BE4-97DC2DC11AC4}" srcOrd="0" destOrd="0" presId="urn:microsoft.com/office/officeart/2005/8/layout/vList2"/>
    <dgm:cxn modelId="{F4500384-CDE0-417F-9AF7-41441631E496}" type="presOf" srcId="{FB16385B-4F4E-4CBC-8BE4-E1601CCE62FB}" destId="{6CD545C8-78B8-4BA0-A227-ACAA908F6363}" srcOrd="0" destOrd="0" presId="urn:microsoft.com/office/officeart/2005/8/layout/vList2"/>
    <dgm:cxn modelId="{564359E8-34E7-44DD-9A0F-DF1FE0296CE5}" srcId="{E706C689-6DE7-46BD-BC20-E2FE999BBE71}" destId="{FB16385B-4F4E-4CBC-8BE4-E1601CCE62FB}" srcOrd="2" destOrd="0" parTransId="{0F07BB8A-DA32-4AD9-9490-EB2D131FFA24}" sibTransId="{1864D67E-3EC8-4AB0-AF7C-11C42235A2EB}"/>
    <dgm:cxn modelId="{C2CE9953-4500-4FD7-9DFE-3F0B391BB036}" type="presOf" srcId="{8B1AEBCD-CED5-4FC3-81D9-DB3D906DAB67}" destId="{89A7D349-0797-4640-BBC1-4691F57FD572}" srcOrd="0" destOrd="0" presId="urn:microsoft.com/office/officeart/2005/8/layout/vList2"/>
    <dgm:cxn modelId="{D4D09BAC-7336-443F-A6AE-D2F7A114B1ED}" type="presOf" srcId="{ED76384C-1783-47D9-9024-832A5FFA82EF}" destId="{97C4CFEB-8F66-4C26-853A-AD8D1D9E99AC}" srcOrd="0" destOrd="0" presId="urn:microsoft.com/office/officeart/2005/8/layout/vList2"/>
    <dgm:cxn modelId="{5EF634A2-D988-4805-BBFD-4A86B673B05B}" type="presParOf" srcId="{56EA697C-A14C-4078-A972-E4599FCFF063}" destId="{89A7D349-0797-4640-BBC1-4691F57FD572}" srcOrd="0" destOrd="0" presId="urn:microsoft.com/office/officeart/2005/8/layout/vList2"/>
    <dgm:cxn modelId="{0406E088-E0DD-41C6-AB9A-EF70E2B06E23}" type="presParOf" srcId="{56EA697C-A14C-4078-A972-E4599FCFF063}" destId="{B0AC1F55-66B4-4786-9D46-41212BAF652A}" srcOrd="1" destOrd="0" presId="urn:microsoft.com/office/officeart/2005/8/layout/vList2"/>
    <dgm:cxn modelId="{A409469A-A439-4B4C-A8E7-2C4028DFDF12}" type="presParOf" srcId="{56EA697C-A14C-4078-A972-E4599FCFF063}" destId="{97C4CFEB-8F66-4C26-853A-AD8D1D9E99AC}" srcOrd="2" destOrd="0" presId="urn:microsoft.com/office/officeart/2005/8/layout/vList2"/>
    <dgm:cxn modelId="{B8E6F43C-FAF6-4E33-9571-D633E849B775}" type="presParOf" srcId="{56EA697C-A14C-4078-A972-E4599FCFF063}" destId="{F8BC4419-8C69-449C-812B-D3DA59B0FC7B}" srcOrd="3" destOrd="0" presId="urn:microsoft.com/office/officeart/2005/8/layout/vList2"/>
    <dgm:cxn modelId="{2CECDD19-FE46-4A4C-8EB0-664B988468B1}" type="presParOf" srcId="{56EA697C-A14C-4078-A972-E4599FCFF063}" destId="{6CD545C8-78B8-4BA0-A227-ACAA908F6363}" srcOrd="4" destOrd="0" presId="urn:microsoft.com/office/officeart/2005/8/layout/vList2"/>
    <dgm:cxn modelId="{66871C99-4326-4B52-BB7D-DA0A3DB4FC1A}" type="presParOf" srcId="{56EA697C-A14C-4078-A972-E4599FCFF063}" destId="{81560D1F-B256-4CC0-8035-908C996F6259}" srcOrd="5" destOrd="0" presId="urn:microsoft.com/office/officeart/2005/8/layout/vList2"/>
    <dgm:cxn modelId="{819E69CA-1024-417A-97CA-BE437FD731A5}" type="presParOf" srcId="{56EA697C-A14C-4078-A972-E4599FCFF063}" destId="{BF1C6E4B-7DC8-47E3-8BE4-97DC2DC11AC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6EA759C-F10E-470A-A921-0B6251CC629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918428A-3BA3-4243-8A87-F2536D85D2E5}">
      <dgm:prSet custT="1"/>
      <dgm:spPr/>
      <dgm:t>
        <a:bodyPr/>
        <a:lstStyle/>
        <a:p>
          <a:r>
            <a:rPr lang="pl-PL" sz="2100" dirty="0">
              <a:solidFill>
                <a:srgbClr val="0066CC"/>
              </a:solidFill>
            </a:rPr>
            <a:t>Na tych zajęciach dowiesz się, między innymi:</a:t>
          </a:r>
          <a:endParaRPr lang="en-US" sz="2100" dirty="0">
            <a:solidFill>
              <a:srgbClr val="0066CC"/>
            </a:solidFill>
          </a:endParaRPr>
        </a:p>
      </dgm:t>
    </dgm:pt>
    <dgm:pt modelId="{140404AA-B272-492D-9471-F9B5C72B0035}" type="parTrans" cxnId="{C6041F48-7C1F-4593-8D8C-62F7DBF973D9}">
      <dgm:prSet/>
      <dgm:spPr/>
      <dgm:t>
        <a:bodyPr/>
        <a:lstStyle/>
        <a:p>
          <a:endParaRPr lang="en-US"/>
        </a:p>
      </dgm:t>
    </dgm:pt>
    <dgm:pt modelId="{F2E37B3F-1C8E-4073-883B-D0D5414E1C7A}" type="sibTrans" cxnId="{C6041F48-7C1F-4593-8D8C-62F7DBF973D9}">
      <dgm:prSet/>
      <dgm:spPr/>
      <dgm:t>
        <a:bodyPr/>
        <a:lstStyle/>
        <a:p>
          <a:endParaRPr lang="en-US"/>
        </a:p>
      </dgm:t>
    </dgm:pt>
    <dgm:pt modelId="{6BF05424-A68E-4BAE-812A-4B80414729D2}">
      <dgm:prSet custT="1"/>
      <dgm:spPr/>
      <dgm:t>
        <a:bodyPr/>
        <a:lstStyle/>
        <a:p>
          <a:r>
            <a:rPr lang="pl-PL" sz="2100" dirty="0">
              <a:solidFill>
                <a:srgbClr val="0066CC"/>
              </a:solidFill>
            </a:rPr>
            <a:t>Jak zbudowana jest sieć telekomunikacyjna?</a:t>
          </a:r>
          <a:endParaRPr lang="en-US" sz="2100" dirty="0">
            <a:solidFill>
              <a:srgbClr val="0066CC"/>
            </a:solidFill>
          </a:endParaRPr>
        </a:p>
      </dgm:t>
    </dgm:pt>
    <dgm:pt modelId="{20F7DA38-9374-462C-9370-C7AFA0FE0093}" type="parTrans" cxnId="{DB1237B5-918C-401C-ABBE-5D5A2BF8B9FF}">
      <dgm:prSet/>
      <dgm:spPr/>
      <dgm:t>
        <a:bodyPr/>
        <a:lstStyle/>
        <a:p>
          <a:endParaRPr lang="en-US"/>
        </a:p>
      </dgm:t>
    </dgm:pt>
    <dgm:pt modelId="{3CCFE5E1-F71B-4C11-8DDE-258C17EF6666}" type="sibTrans" cxnId="{DB1237B5-918C-401C-ABBE-5D5A2BF8B9FF}">
      <dgm:prSet/>
      <dgm:spPr/>
      <dgm:t>
        <a:bodyPr/>
        <a:lstStyle/>
        <a:p>
          <a:endParaRPr lang="en-US"/>
        </a:p>
      </dgm:t>
    </dgm:pt>
    <dgm:pt modelId="{A10F0AA4-F238-483D-9EB7-0F55B5E2210A}">
      <dgm:prSet custT="1"/>
      <dgm:spPr/>
      <dgm:t>
        <a:bodyPr/>
        <a:lstStyle/>
        <a:p>
          <a:r>
            <a:rPr lang="pl-PL" sz="2100" dirty="0">
              <a:solidFill>
                <a:srgbClr val="0066CC"/>
              </a:solidFill>
            </a:rPr>
            <a:t>Jakie urządzenia działają w sieci?</a:t>
          </a:r>
          <a:endParaRPr lang="en-US" sz="2100" dirty="0">
            <a:solidFill>
              <a:srgbClr val="0066CC"/>
            </a:solidFill>
          </a:endParaRPr>
        </a:p>
      </dgm:t>
    </dgm:pt>
    <dgm:pt modelId="{6FF60F22-4BE6-4722-B58E-60C3B88370DF}" type="parTrans" cxnId="{8DF6E69F-7837-4EBE-B872-6A219777D670}">
      <dgm:prSet/>
      <dgm:spPr/>
      <dgm:t>
        <a:bodyPr/>
        <a:lstStyle/>
        <a:p>
          <a:endParaRPr lang="en-US"/>
        </a:p>
      </dgm:t>
    </dgm:pt>
    <dgm:pt modelId="{7EA4E944-57A7-4F7A-A19D-8EEB8A292CE6}" type="sibTrans" cxnId="{8DF6E69F-7837-4EBE-B872-6A219777D670}">
      <dgm:prSet/>
      <dgm:spPr/>
      <dgm:t>
        <a:bodyPr/>
        <a:lstStyle/>
        <a:p>
          <a:endParaRPr lang="en-US"/>
        </a:p>
      </dgm:t>
    </dgm:pt>
    <dgm:pt modelId="{E5C44F8C-ECA7-4BBE-9B79-3187820F69B6}">
      <dgm:prSet custT="1"/>
      <dgm:spPr/>
      <dgm:t>
        <a:bodyPr/>
        <a:lstStyle/>
        <a:p>
          <a:r>
            <a:rPr lang="pl-PL" sz="2100" dirty="0">
              <a:solidFill>
                <a:srgbClr val="0066CC"/>
              </a:solidFill>
            </a:rPr>
            <a:t>Jakie urządzenia składają się na centrale telefoniczne?</a:t>
          </a:r>
          <a:endParaRPr lang="en-US" sz="2100" dirty="0">
            <a:solidFill>
              <a:srgbClr val="0066CC"/>
            </a:solidFill>
          </a:endParaRPr>
        </a:p>
      </dgm:t>
    </dgm:pt>
    <dgm:pt modelId="{FCFD34D6-6E2F-498E-B2EF-F62A968F995E}" type="parTrans" cxnId="{2075BDBE-D41B-47E2-B633-4437578BE9B0}">
      <dgm:prSet/>
      <dgm:spPr/>
      <dgm:t>
        <a:bodyPr/>
        <a:lstStyle/>
        <a:p>
          <a:endParaRPr lang="en-US"/>
        </a:p>
      </dgm:t>
    </dgm:pt>
    <dgm:pt modelId="{DE799722-A638-40F5-8F55-B4361C5EDB9B}" type="sibTrans" cxnId="{2075BDBE-D41B-47E2-B633-4437578BE9B0}">
      <dgm:prSet/>
      <dgm:spPr/>
      <dgm:t>
        <a:bodyPr/>
        <a:lstStyle/>
        <a:p>
          <a:endParaRPr lang="en-US"/>
        </a:p>
      </dgm:t>
    </dgm:pt>
    <dgm:pt modelId="{6EC70248-65BF-4CB1-A25D-D562D5CBACC4}">
      <dgm:prSet custT="1"/>
      <dgm:spPr/>
      <dgm:t>
        <a:bodyPr/>
        <a:lstStyle/>
        <a:p>
          <a:r>
            <a:rPr lang="pl-PL" sz="2100" dirty="0">
              <a:solidFill>
                <a:srgbClr val="0066CC"/>
              </a:solidFill>
            </a:rPr>
            <a:t>Dowiesz się jak przesłać i odebrać sygnał </a:t>
          </a:r>
          <a:endParaRPr lang="en-US" sz="2100" dirty="0">
            <a:solidFill>
              <a:srgbClr val="0066CC"/>
            </a:solidFill>
          </a:endParaRPr>
        </a:p>
      </dgm:t>
    </dgm:pt>
    <dgm:pt modelId="{A7D43AAF-8D71-4656-9C21-EE4DCF8BA769}" type="parTrans" cxnId="{094B3EAD-EECB-4999-9630-DC1F08CFF2FA}">
      <dgm:prSet/>
      <dgm:spPr/>
      <dgm:t>
        <a:bodyPr/>
        <a:lstStyle/>
        <a:p>
          <a:endParaRPr lang="en-US"/>
        </a:p>
      </dgm:t>
    </dgm:pt>
    <dgm:pt modelId="{132B6B4B-C937-4A75-A814-D635EE502D94}" type="sibTrans" cxnId="{094B3EAD-EECB-4999-9630-DC1F08CFF2FA}">
      <dgm:prSet/>
      <dgm:spPr/>
      <dgm:t>
        <a:bodyPr/>
        <a:lstStyle/>
        <a:p>
          <a:endParaRPr lang="en-US"/>
        </a:p>
      </dgm:t>
    </dgm:pt>
    <dgm:pt modelId="{57D301BE-0C91-4254-8076-66CC05EC8CF3}">
      <dgm:prSet custT="1"/>
      <dgm:spPr/>
      <dgm:t>
        <a:bodyPr/>
        <a:lstStyle/>
        <a:p>
          <a:r>
            <a:rPr lang="pl-PL" sz="2100" dirty="0">
              <a:solidFill>
                <a:srgbClr val="0066CC"/>
              </a:solidFill>
            </a:rPr>
            <a:t>Będziesz wiedział, jak zabezpieczyć sieć przed wyciekiem danych czy wirusami</a:t>
          </a:r>
          <a:endParaRPr lang="en-US" sz="2100" dirty="0">
            <a:solidFill>
              <a:srgbClr val="0066CC"/>
            </a:solidFill>
          </a:endParaRPr>
        </a:p>
      </dgm:t>
    </dgm:pt>
    <dgm:pt modelId="{18D64AA4-9F05-431E-A42D-962B90C4524A}" type="parTrans" cxnId="{8D5956E7-AFF7-4E70-BB83-CBA89DC65531}">
      <dgm:prSet/>
      <dgm:spPr/>
      <dgm:t>
        <a:bodyPr/>
        <a:lstStyle/>
        <a:p>
          <a:endParaRPr lang="en-US"/>
        </a:p>
      </dgm:t>
    </dgm:pt>
    <dgm:pt modelId="{8B8000EA-E785-4FA4-98A0-A3E1BB43ABE1}" type="sibTrans" cxnId="{8D5956E7-AFF7-4E70-BB83-CBA89DC65531}">
      <dgm:prSet/>
      <dgm:spPr/>
      <dgm:t>
        <a:bodyPr/>
        <a:lstStyle/>
        <a:p>
          <a:endParaRPr lang="en-US"/>
        </a:p>
      </dgm:t>
    </dgm:pt>
    <dgm:pt modelId="{01820684-9EA6-4674-9265-CD6B3041B7DA}" type="pres">
      <dgm:prSet presAssocID="{36EA759C-F10E-470A-A921-0B6251CC629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07DD6FC-779A-4D0A-9047-6A3342D53F9A}" type="pres">
      <dgm:prSet presAssocID="{6918428A-3BA3-4243-8A87-F2536D85D2E5}" presName="compNode" presStyleCnt="0"/>
      <dgm:spPr/>
    </dgm:pt>
    <dgm:pt modelId="{C64AA616-540B-4E5D-92EC-82F682753014}" type="pres">
      <dgm:prSet presAssocID="{6918428A-3BA3-4243-8A87-F2536D85D2E5}" presName="bgRect" presStyleLbl="bgShp" presStyleIdx="0" presStyleCnt="6"/>
      <dgm:spPr/>
    </dgm:pt>
    <dgm:pt modelId="{C4E40D85-B19E-4CE0-81EB-12FC6D75E9FF}" type="pres">
      <dgm:prSet presAssocID="{6918428A-3BA3-4243-8A87-F2536D85D2E5}" presName="icon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Syrena"/>
        </a:ext>
      </dgm:extLst>
    </dgm:pt>
    <dgm:pt modelId="{A8983432-B145-443C-96C3-9B74304B799B}" type="pres">
      <dgm:prSet presAssocID="{6918428A-3BA3-4243-8A87-F2536D85D2E5}" presName="spaceRect" presStyleCnt="0"/>
      <dgm:spPr/>
    </dgm:pt>
    <dgm:pt modelId="{3233417A-18C3-4BD3-A8C9-4C60817468DB}" type="pres">
      <dgm:prSet presAssocID="{6918428A-3BA3-4243-8A87-F2536D85D2E5}" presName="parTx" presStyleLbl="revTx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333EA4A4-BCF5-4D07-B658-287A6FFA63C3}" type="pres">
      <dgm:prSet presAssocID="{F2E37B3F-1C8E-4073-883B-D0D5414E1C7A}" presName="sibTrans" presStyleCnt="0"/>
      <dgm:spPr/>
    </dgm:pt>
    <dgm:pt modelId="{065D715B-F077-4528-86D6-1B47652F17E6}" type="pres">
      <dgm:prSet presAssocID="{6BF05424-A68E-4BAE-812A-4B80414729D2}" presName="compNode" presStyleCnt="0"/>
      <dgm:spPr/>
    </dgm:pt>
    <dgm:pt modelId="{AD72791C-717F-49BB-AA96-4D50191BFBC0}" type="pres">
      <dgm:prSet presAssocID="{6BF05424-A68E-4BAE-812A-4B80414729D2}" presName="bgRect" presStyleLbl="bgShp" presStyleIdx="1" presStyleCnt="6"/>
      <dgm:spPr/>
    </dgm:pt>
    <dgm:pt modelId="{E44CCCEA-BAD8-41DD-84DF-E0DC2DE8A0F7}" type="pres">
      <dgm:prSet presAssocID="{6BF05424-A68E-4BAE-812A-4B80414729D2}" presName="iconRect" presStyleLbl="node1" presStyleIdx="1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Web Design"/>
        </a:ext>
      </dgm:extLst>
    </dgm:pt>
    <dgm:pt modelId="{3702F662-001B-46F3-8926-1AA75C8E8B0F}" type="pres">
      <dgm:prSet presAssocID="{6BF05424-A68E-4BAE-812A-4B80414729D2}" presName="spaceRect" presStyleCnt="0"/>
      <dgm:spPr/>
    </dgm:pt>
    <dgm:pt modelId="{6EED36DA-DB61-43E1-8A72-407411C79482}" type="pres">
      <dgm:prSet presAssocID="{6BF05424-A68E-4BAE-812A-4B80414729D2}" presName="parTx" presStyleLbl="revTx" presStyleIdx="1" presStyleCnt="6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F5D484AE-E790-412B-8E9D-F018870787A7}" type="pres">
      <dgm:prSet presAssocID="{3CCFE5E1-F71B-4C11-8DDE-258C17EF6666}" presName="sibTrans" presStyleCnt="0"/>
      <dgm:spPr/>
    </dgm:pt>
    <dgm:pt modelId="{FD7123D3-BB73-4BA2-8BCE-9278FDE9A740}" type="pres">
      <dgm:prSet presAssocID="{A10F0AA4-F238-483D-9EB7-0F55B5E2210A}" presName="compNode" presStyleCnt="0"/>
      <dgm:spPr/>
    </dgm:pt>
    <dgm:pt modelId="{ACE5809B-F256-4916-9BBA-9B7781334DA8}" type="pres">
      <dgm:prSet presAssocID="{A10F0AA4-F238-483D-9EB7-0F55B5E2210A}" presName="bgRect" presStyleLbl="bgShp" presStyleIdx="2" presStyleCnt="6"/>
      <dgm:spPr/>
    </dgm:pt>
    <dgm:pt modelId="{CDC2ED65-49A2-40C5-A465-76434453299C}" type="pres">
      <dgm:prSet presAssocID="{A10F0AA4-F238-483D-9EB7-0F55B5E2210A}" presName="iconRect" presStyleLbl="node1" presStyleIdx="2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Stream"/>
        </a:ext>
      </dgm:extLst>
    </dgm:pt>
    <dgm:pt modelId="{7E0083EC-FAAC-4CDE-B312-36E4AC856846}" type="pres">
      <dgm:prSet presAssocID="{A10F0AA4-F238-483D-9EB7-0F55B5E2210A}" presName="spaceRect" presStyleCnt="0"/>
      <dgm:spPr/>
    </dgm:pt>
    <dgm:pt modelId="{48A236AE-0989-4AB1-AEE7-D64BBC39C1D2}" type="pres">
      <dgm:prSet presAssocID="{A10F0AA4-F238-483D-9EB7-0F55B5E2210A}" presName="parTx" presStyleLbl="revTx" presStyleIdx="2" presStyleCnt="6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9650397E-A5A9-4380-87F2-0ACC129BD030}" type="pres">
      <dgm:prSet presAssocID="{7EA4E944-57A7-4F7A-A19D-8EEB8A292CE6}" presName="sibTrans" presStyleCnt="0"/>
      <dgm:spPr/>
    </dgm:pt>
    <dgm:pt modelId="{09F7C122-F60C-485D-A9CC-28AAE5D492F9}" type="pres">
      <dgm:prSet presAssocID="{E5C44F8C-ECA7-4BBE-9B79-3187820F69B6}" presName="compNode" presStyleCnt="0"/>
      <dgm:spPr/>
    </dgm:pt>
    <dgm:pt modelId="{CEB942EE-952C-4624-9D2E-960090AF154D}" type="pres">
      <dgm:prSet presAssocID="{E5C44F8C-ECA7-4BBE-9B79-3187820F69B6}" presName="bgRect" presStyleLbl="bgShp" presStyleIdx="3" presStyleCnt="6"/>
      <dgm:spPr/>
    </dgm:pt>
    <dgm:pt modelId="{6087797F-78C1-4128-8B7F-5279D344452C}" type="pres">
      <dgm:prSet presAssocID="{E5C44F8C-ECA7-4BBE-9B79-3187820F69B6}" presName="iconRect" presStyleLbl="node1" presStyleIdx="3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Processor"/>
        </a:ext>
      </dgm:extLst>
    </dgm:pt>
    <dgm:pt modelId="{99081A07-6126-4B3A-AF3A-7D1C78308E03}" type="pres">
      <dgm:prSet presAssocID="{E5C44F8C-ECA7-4BBE-9B79-3187820F69B6}" presName="spaceRect" presStyleCnt="0"/>
      <dgm:spPr/>
    </dgm:pt>
    <dgm:pt modelId="{3E2704A1-54EC-47E3-A11F-6FE7180238EE}" type="pres">
      <dgm:prSet presAssocID="{E5C44F8C-ECA7-4BBE-9B79-3187820F69B6}" presName="parTx" presStyleLbl="revTx" presStyleIdx="3" presStyleCnt="6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AEC37948-E55A-48FA-A09F-4AB45A9649FC}" type="pres">
      <dgm:prSet presAssocID="{DE799722-A638-40F5-8F55-B4361C5EDB9B}" presName="sibTrans" presStyleCnt="0"/>
      <dgm:spPr/>
    </dgm:pt>
    <dgm:pt modelId="{A28B2755-51DD-4F81-AD6C-173787C073B2}" type="pres">
      <dgm:prSet presAssocID="{6EC70248-65BF-4CB1-A25D-D562D5CBACC4}" presName="compNode" presStyleCnt="0"/>
      <dgm:spPr/>
    </dgm:pt>
    <dgm:pt modelId="{C02FD869-5E35-4B36-A426-CE2907FCACD8}" type="pres">
      <dgm:prSet presAssocID="{6EC70248-65BF-4CB1-A25D-D562D5CBACC4}" presName="bgRect" presStyleLbl="bgShp" presStyleIdx="4" presStyleCnt="6"/>
      <dgm:spPr/>
    </dgm:pt>
    <dgm:pt modelId="{D77ED632-197F-4DFA-97D6-73A5ADC35914}" type="pres">
      <dgm:prSet presAssocID="{6EC70248-65BF-4CB1-A25D-D562D5CBACC4}" presName="iconRect" presStyleLbl="node1" presStyleIdx="4" presStyleCnt="6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Kamera nadzorująca"/>
        </a:ext>
      </dgm:extLst>
    </dgm:pt>
    <dgm:pt modelId="{60F109EB-4B26-4BCE-BA01-36D41E93E792}" type="pres">
      <dgm:prSet presAssocID="{6EC70248-65BF-4CB1-A25D-D562D5CBACC4}" presName="spaceRect" presStyleCnt="0"/>
      <dgm:spPr/>
    </dgm:pt>
    <dgm:pt modelId="{BF3A6C0A-EDBF-4045-9DF1-23F0113792E6}" type="pres">
      <dgm:prSet presAssocID="{6EC70248-65BF-4CB1-A25D-D562D5CBACC4}" presName="parTx" presStyleLbl="revTx" presStyleIdx="4" presStyleCnt="6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3F3AE4E2-B1F4-47A1-9EBC-DA07A8821DAF}" type="pres">
      <dgm:prSet presAssocID="{132B6B4B-C937-4A75-A814-D635EE502D94}" presName="sibTrans" presStyleCnt="0"/>
      <dgm:spPr/>
    </dgm:pt>
    <dgm:pt modelId="{D234E638-B607-4A66-ACBA-FC66BDFE058B}" type="pres">
      <dgm:prSet presAssocID="{57D301BE-0C91-4254-8076-66CC05EC8CF3}" presName="compNode" presStyleCnt="0"/>
      <dgm:spPr/>
    </dgm:pt>
    <dgm:pt modelId="{44AB7071-36BA-4DE9-B9E4-4DA9219C6908}" type="pres">
      <dgm:prSet presAssocID="{57D301BE-0C91-4254-8076-66CC05EC8CF3}" presName="bgRect" presStyleLbl="bgShp" presStyleIdx="5" presStyleCnt="6"/>
      <dgm:spPr/>
    </dgm:pt>
    <dgm:pt modelId="{5B852B75-7FDC-4DDD-98B4-B33DFA6F57F7}" type="pres">
      <dgm:prSet presAssocID="{57D301BE-0C91-4254-8076-66CC05EC8CF3}" presName="iconRect" presStyleLbl="node1" presStyleIdx="5" presStyleCnt="6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xmlns="" id="0" name="" descr="Disconnected"/>
        </a:ext>
      </dgm:extLst>
    </dgm:pt>
    <dgm:pt modelId="{CE04FE1B-07F1-48EF-A931-F1BE1BDFB94F}" type="pres">
      <dgm:prSet presAssocID="{57D301BE-0C91-4254-8076-66CC05EC8CF3}" presName="spaceRect" presStyleCnt="0"/>
      <dgm:spPr/>
    </dgm:pt>
    <dgm:pt modelId="{B0AB8EB8-F050-463A-81A2-454B9A0153F3}" type="pres">
      <dgm:prSet presAssocID="{57D301BE-0C91-4254-8076-66CC05EC8CF3}" presName="parTx" presStyleLbl="revTx" presStyleIdx="5" presStyleCnt="6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</dgm:ptLst>
  <dgm:cxnLst>
    <dgm:cxn modelId="{8D32AD68-5BCF-49F8-AC6F-320979621661}" type="presOf" srcId="{6918428A-3BA3-4243-8A87-F2536D85D2E5}" destId="{3233417A-18C3-4BD3-A8C9-4C60817468DB}" srcOrd="0" destOrd="0" presId="urn:microsoft.com/office/officeart/2018/2/layout/IconVerticalSolidList"/>
    <dgm:cxn modelId="{F3F22F4E-2E6C-48D5-AA82-AB7F22A36547}" type="presOf" srcId="{E5C44F8C-ECA7-4BBE-9B79-3187820F69B6}" destId="{3E2704A1-54EC-47E3-A11F-6FE7180238EE}" srcOrd="0" destOrd="0" presId="urn:microsoft.com/office/officeart/2018/2/layout/IconVerticalSolidList"/>
    <dgm:cxn modelId="{8DF6E69F-7837-4EBE-B872-6A219777D670}" srcId="{36EA759C-F10E-470A-A921-0B6251CC629F}" destId="{A10F0AA4-F238-483D-9EB7-0F55B5E2210A}" srcOrd="2" destOrd="0" parTransId="{6FF60F22-4BE6-4722-B58E-60C3B88370DF}" sibTransId="{7EA4E944-57A7-4F7A-A19D-8EEB8A292CE6}"/>
    <dgm:cxn modelId="{8D5956E7-AFF7-4E70-BB83-CBA89DC65531}" srcId="{36EA759C-F10E-470A-A921-0B6251CC629F}" destId="{57D301BE-0C91-4254-8076-66CC05EC8CF3}" srcOrd="5" destOrd="0" parTransId="{18D64AA4-9F05-431E-A42D-962B90C4524A}" sibTransId="{8B8000EA-E785-4FA4-98A0-A3E1BB43ABE1}"/>
    <dgm:cxn modelId="{E6E66806-776D-421C-973A-5FD5604944D1}" type="presOf" srcId="{A10F0AA4-F238-483D-9EB7-0F55B5E2210A}" destId="{48A236AE-0989-4AB1-AEE7-D64BBC39C1D2}" srcOrd="0" destOrd="0" presId="urn:microsoft.com/office/officeart/2018/2/layout/IconVerticalSolidList"/>
    <dgm:cxn modelId="{955D3B84-3046-4BED-94CF-E1B2EAAB22BD}" type="presOf" srcId="{57D301BE-0C91-4254-8076-66CC05EC8CF3}" destId="{B0AB8EB8-F050-463A-81A2-454B9A0153F3}" srcOrd="0" destOrd="0" presId="urn:microsoft.com/office/officeart/2018/2/layout/IconVerticalSolidList"/>
    <dgm:cxn modelId="{1DCE74F5-6DEB-4A00-A5C6-A398DD043E4A}" type="presOf" srcId="{6EC70248-65BF-4CB1-A25D-D562D5CBACC4}" destId="{BF3A6C0A-EDBF-4045-9DF1-23F0113792E6}" srcOrd="0" destOrd="0" presId="urn:microsoft.com/office/officeart/2018/2/layout/IconVerticalSolidList"/>
    <dgm:cxn modelId="{C6041F48-7C1F-4593-8D8C-62F7DBF973D9}" srcId="{36EA759C-F10E-470A-A921-0B6251CC629F}" destId="{6918428A-3BA3-4243-8A87-F2536D85D2E5}" srcOrd="0" destOrd="0" parTransId="{140404AA-B272-492D-9471-F9B5C72B0035}" sibTransId="{F2E37B3F-1C8E-4073-883B-D0D5414E1C7A}"/>
    <dgm:cxn modelId="{554B5E22-7F0B-4A6F-8DB6-CBE4D9A74453}" type="presOf" srcId="{6BF05424-A68E-4BAE-812A-4B80414729D2}" destId="{6EED36DA-DB61-43E1-8A72-407411C79482}" srcOrd="0" destOrd="0" presId="urn:microsoft.com/office/officeart/2018/2/layout/IconVerticalSolidList"/>
    <dgm:cxn modelId="{2075BDBE-D41B-47E2-B633-4437578BE9B0}" srcId="{36EA759C-F10E-470A-A921-0B6251CC629F}" destId="{E5C44F8C-ECA7-4BBE-9B79-3187820F69B6}" srcOrd="3" destOrd="0" parTransId="{FCFD34D6-6E2F-498E-B2EF-F62A968F995E}" sibTransId="{DE799722-A638-40F5-8F55-B4361C5EDB9B}"/>
    <dgm:cxn modelId="{DB1237B5-918C-401C-ABBE-5D5A2BF8B9FF}" srcId="{36EA759C-F10E-470A-A921-0B6251CC629F}" destId="{6BF05424-A68E-4BAE-812A-4B80414729D2}" srcOrd="1" destOrd="0" parTransId="{20F7DA38-9374-462C-9370-C7AFA0FE0093}" sibTransId="{3CCFE5E1-F71B-4C11-8DDE-258C17EF6666}"/>
    <dgm:cxn modelId="{094B3EAD-EECB-4999-9630-DC1F08CFF2FA}" srcId="{36EA759C-F10E-470A-A921-0B6251CC629F}" destId="{6EC70248-65BF-4CB1-A25D-D562D5CBACC4}" srcOrd="4" destOrd="0" parTransId="{A7D43AAF-8D71-4656-9C21-EE4DCF8BA769}" sibTransId="{132B6B4B-C937-4A75-A814-D635EE502D94}"/>
    <dgm:cxn modelId="{CC859821-0E6E-41C9-A8C0-DCD8921D0573}" type="presOf" srcId="{36EA759C-F10E-470A-A921-0B6251CC629F}" destId="{01820684-9EA6-4674-9265-CD6B3041B7DA}" srcOrd="0" destOrd="0" presId="urn:microsoft.com/office/officeart/2018/2/layout/IconVerticalSolidList"/>
    <dgm:cxn modelId="{A7BBAD40-3E82-47AF-ADF4-3AE77B4DC82B}" type="presParOf" srcId="{01820684-9EA6-4674-9265-CD6B3041B7DA}" destId="{D07DD6FC-779A-4D0A-9047-6A3342D53F9A}" srcOrd="0" destOrd="0" presId="urn:microsoft.com/office/officeart/2018/2/layout/IconVerticalSolidList"/>
    <dgm:cxn modelId="{18717890-7FA5-4173-9955-4D84F181BF2A}" type="presParOf" srcId="{D07DD6FC-779A-4D0A-9047-6A3342D53F9A}" destId="{C64AA616-540B-4E5D-92EC-82F682753014}" srcOrd="0" destOrd="0" presId="urn:microsoft.com/office/officeart/2018/2/layout/IconVerticalSolidList"/>
    <dgm:cxn modelId="{0FC42E28-2995-4B1C-986D-025D8D3886DE}" type="presParOf" srcId="{D07DD6FC-779A-4D0A-9047-6A3342D53F9A}" destId="{C4E40D85-B19E-4CE0-81EB-12FC6D75E9FF}" srcOrd="1" destOrd="0" presId="urn:microsoft.com/office/officeart/2018/2/layout/IconVerticalSolidList"/>
    <dgm:cxn modelId="{F18E1F7B-7AFE-42CF-B5A4-70DC43188207}" type="presParOf" srcId="{D07DD6FC-779A-4D0A-9047-6A3342D53F9A}" destId="{A8983432-B145-443C-96C3-9B74304B799B}" srcOrd="2" destOrd="0" presId="urn:microsoft.com/office/officeart/2018/2/layout/IconVerticalSolidList"/>
    <dgm:cxn modelId="{7B2882A8-2F39-47F6-8A9C-1040DE1691E5}" type="presParOf" srcId="{D07DD6FC-779A-4D0A-9047-6A3342D53F9A}" destId="{3233417A-18C3-4BD3-A8C9-4C60817468DB}" srcOrd="3" destOrd="0" presId="urn:microsoft.com/office/officeart/2018/2/layout/IconVerticalSolidList"/>
    <dgm:cxn modelId="{36C33F4B-9E5D-41FE-8CA2-557F47D8306E}" type="presParOf" srcId="{01820684-9EA6-4674-9265-CD6B3041B7DA}" destId="{333EA4A4-BCF5-4D07-B658-287A6FFA63C3}" srcOrd="1" destOrd="0" presId="urn:microsoft.com/office/officeart/2018/2/layout/IconVerticalSolidList"/>
    <dgm:cxn modelId="{8A96BBE9-10F8-4E98-9F59-0ACF223A33BF}" type="presParOf" srcId="{01820684-9EA6-4674-9265-CD6B3041B7DA}" destId="{065D715B-F077-4528-86D6-1B47652F17E6}" srcOrd="2" destOrd="0" presId="urn:microsoft.com/office/officeart/2018/2/layout/IconVerticalSolidList"/>
    <dgm:cxn modelId="{B5299262-8509-4CBE-83D4-DAEDA15B5763}" type="presParOf" srcId="{065D715B-F077-4528-86D6-1B47652F17E6}" destId="{AD72791C-717F-49BB-AA96-4D50191BFBC0}" srcOrd="0" destOrd="0" presId="urn:microsoft.com/office/officeart/2018/2/layout/IconVerticalSolidList"/>
    <dgm:cxn modelId="{61AE140A-30F6-40BA-A742-DCDD11089089}" type="presParOf" srcId="{065D715B-F077-4528-86D6-1B47652F17E6}" destId="{E44CCCEA-BAD8-41DD-84DF-E0DC2DE8A0F7}" srcOrd="1" destOrd="0" presId="urn:microsoft.com/office/officeart/2018/2/layout/IconVerticalSolidList"/>
    <dgm:cxn modelId="{2CEE0297-20BF-4530-AF1F-34910BCAC5D0}" type="presParOf" srcId="{065D715B-F077-4528-86D6-1B47652F17E6}" destId="{3702F662-001B-46F3-8926-1AA75C8E8B0F}" srcOrd="2" destOrd="0" presId="urn:microsoft.com/office/officeart/2018/2/layout/IconVerticalSolidList"/>
    <dgm:cxn modelId="{766BE098-A71A-4C90-88F8-C4D3D0B32BCF}" type="presParOf" srcId="{065D715B-F077-4528-86D6-1B47652F17E6}" destId="{6EED36DA-DB61-43E1-8A72-407411C79482}" srcOrd="3" destOrd="0" presId="urn:microsoft.com/office/officeart/2018/2/layout/IconVerticalSolidList"/>
    <dgm:cxn modelId="{6DC515E5-73C9-46A0-A300-1D5C8E42130B}" type="presParOf" srcId="{01820684-9EA6-4674-9265-CD6B3041B7DA}" destId="{F5D484AE-E790-412B-8E9D-F018870787A7}" srcOrd="3" destOrd="0" presId="urn:microsoft.com/office/officeart/2018/2/layout/IconVerticalSolidList"/>
    <dgm:cxn modelId="{0E4B54B5-61E5-40CF-859F-BE044191D5D5}" type="presParOf" srcId="{01820684-9EA6-4674-9265-CD6B3041B7DA}" destId="{FD7123D3-BB73-4BA2-8BCE-9278FDE9A740}" srcOrd="4" destOrd="0" presId="urn:microsoft.com/office/officeart/2018/2/layout/IconVerticalSolidList"/>
    <dgm:cxn modelId="{3F87F01F-0A5E-4444-A85D-A68D6C25F360}" type="presParOf" srcId="{FD7123D3-BB73-4BA2-8BCE-9278FDE9A740}" destId="{ACE5809B-F256-4916-9BBA-9B7781334DA8}" srcOrd="0" destOrd="0" presId="urn:microsoft.com/office/officeart/2018/2/layout/IconVerticalSolidList"/>
    <dgm:cxn modelId="{C16F57DF-7E70-47C6-83CB-9941E9478F5A}" type="presParOf" srcId="{FD7123D3-BB73-4BA2-8BCE-9278FDE9A740}" destId="{CDC2ED65-49A2-40C5-A465-76434453299C}" srcOrd="1" destOrd="0" presId="urn:microsoft.com/office/officeart/2018/2/layout/IconVerticalSolidList"/>
    <dgm:cxn modelId="{19A602E7-46EC-4650-A0F6-F3561B5E4F75}" type="presParOf" srcId="{FD7123D3-BB73-4BA2-8BCE-9278FDE9A740}" destId="{7E0083EC-FAAC-4CDE-B312-36E4AC856846}" srcOrd="2" destOrd="0" presId="urn:microsoft.com/office/officeart/2018/2/layout/IconVerticalSolidList"/>
    <dgm:cxn modelId="{23A43414-D584-4E40-A0F3-D7F8ABCABCB2}" type="presParOf" srcId="{FD7123D3-BB73-4BA2-8BCE-9278FDE9A740}" destId="{48A236AE-0989-4AB1-AEE7-D64BBC39C1D2}" srcOrd="3" destOrd="0" presId="urn:microsoft.com/office/officeart/2018/2/layout/IconVerticalSolidList"/>
    <dgm:cxn modelId="{24A1C2A4-B751-4A4D-A64C-11ACED3917EB}" type="presParOf" srcId="{01820684-9EA6-4674-9265-CD6B3041B7DA}" destId="{9650397E-A5A9-4380-87F2-0ACC129BD030}" srcOrd="5" destOrd="0" presId="urn:microsoft.com/office/officeart/2018/2/layout/IconVerticalSolidList"/>
    <dgm:cxn modelId="{36468A5B-9CD0-430D-90F0-0BEBA40AC330}" type="presParOf" srcId="{01820684-9EA6-4674-9265-CD6B3041B7DA}" destId="{09F7C122-F60C-485D-A9CC-28AAE5D492F9}" srcOrd="6" destOrd="0" presId="urn:microsoft.com/office/officeart/2018/2/layout/IconVerticalSolidList"/>
    <dgm:cxn modelId="{3A4FD50D-99EB-4B5D-928F-287C673C368B}" type="presParOf" srcId="{09F7C122-F60C-485D-A9CC-28AAE5D492F9}" destId="{CEB942EE-952C-4624-9D2E-960090AF154D}" srcOrd="0" destOrd="0" presId="urn:microsoft.com/office/officeart/2018/2/layout/IconVerticalSolidList"/>
    <dgm:cxn modelId="{AF3B068F-80BA-44D9-8F59-0B80F8D370A4}" type="presParOf" srcId="{09F7C122-F60C-485D-A9CC-28AAE5D492F9}" destId="{6087797F-78C1-4128-8B7F-5279D344452C}" srcOrd="1" destOrd="0" presId="urn:microsoft.com/office/officeart/2018/2/layout/IconVerticalSolidList"/>
    <dgm:cxn modelId="{1BE65739-E10E-4E64-BC44-BA5B1A7C38F1}" type="presParOf" srcId="{09F7C122-F60C-485D-A9CC-28AAE5D492F9}" destId="{99081A07-6126-4B3A-AF3A-7D1C78308E03}" srcOrd="2" destOrd="0" presId="urn:microsoft.com/office/officeart/2018/2/layout/IconVerticalSolidList"/>
    <dgm:cxn modelId="{1242F085-E7E2-4215-A8DD-0768D3384406}" type="presParOf" srcId="{09F7C122-F60C-485D-A9CC-28AAE5D492F9}" destId="{3E2704A1-54EC-47E3-A11F-6FE7180238EE}" srcOrd="3" destOrd="0" presId="urn:microsoft.com/office/officeart/2018/2/layout/IconVerticalSolidList"/>
    <dgm:cxn modelId="{2D8A6C03-0F43-4086-A258-0C1822185501}" type="presParOf" srcId="{01820684-9EA6-4674-9265-CD6B3041B7DA}" destId="{AEC37948-E55A-48FA-A09F-4AB45A9649FC}" srcOrd="7" destOrd="0" presId="urn:microsoft.com/office/officeart/2018/2/layout/IconVerticalSolidList"/>
    <dgm:cxn modelId="{6A2F2E35-24B8-49D4-8D04-469AE9076739}" type="presParOf" srcId="{01820684-9EA6-4674-9265-CD6B3041B7DA}" destId="{A28B2755-51DD-4F81-AD6C-173787C073B2}" srcOrd="8" destOrd="0" presId="urn:microsoft.com/office/officeart/2018/2/layout/IconVerticalSolidList"/>
    <dgm:cxn modelId="{40C712A0-0F68-4005-AB7C-B7EC8C9A89C8}" type="presParOf" srcId="{A28B2755-51DD-4F81-AD6C-173787C073B2}" destId="{C02FD869-5E35-4B36-A426-CE2907FCACD8}" srcOrd="0" destOrd="0" presId="urn:microsoft.com/office/officeart/2018/2/layout/IconVerticalSolidList"/>
    <dgm:cxn modelId="{3232D4E5-7DBC-434D-AF3C-07F7BBEE9677}" type="presParOf" srcId="{A28B2755-51DD-4F81-AD6C-173787C073B2}" destId="{D77ED632-197F-4DFA-97D6-73A5ADC35914}" srcOrd="1" destOrd="0" presId="urn:microsoft.com/office/officeart/2018/2/layout/IconVerticalSolidList"/>
    <dgm:cxn modelId="{94FF9A51-A517-403B-978D-E0A4364C21B9}" type="presParOf" srcId="{A28B2755-51DD-4F81-AD6C-173787C073B2}" destId="{60F109EB-4B26-4BCE-BA01-36D41E93E792}" srcOrd="2" destOrd="0" presId="urn:microsoft.com/office/officeart/2018/2/layout/IconVerticalSolidList"/>
    <dgm:cxn modelId="{45D3A5CC-CC4A-487C-B140-A5DF82CED3D6}" type="presParOf" srcId="{A28B2755-51DD-4F81-AD6C-173787C073B2}" destId="{BF3A6C0A-EDBF-4045-9DF1-23F0113792E6}" srcOrd="3" destOrd="0" presId="urn:microsoft.com/office/officeart/2018/2/layout/IconVerticalSolidList"/>
    <dgm:cxn modelId="{4CD39C9F-5E15-4741-8EA2-C1ED95E5BF9D}" type="presParOf" srcId="{01820684-9EA6-4674-9265-CD6B3041B7DA}" destId="{3F3AE4E2-B1F4-47A1-9EBC-DA07A8821DAF}" srcOrd="9" destOrd="0" presId="urn:microsoft.com/office/officeart/2018/2/layout/IconVerticalSolidList"/>
    <dgm:cxn modelId="{CBB521EF-EBDF-493C-9088-5960E1F65716}" type="presParOf" srcId="{01820684-9EA6-4674-9265-CD6B3041B7DA}" destId="{D234E638-B607-4A66-ACBA-FC66BDFE058B}" srcOrd="10" destOrd="0" presId="urn:microsoft.com/office/officeart/2018/2/layout/IconVerticalSolidList"/>
    <dgm:cxn modelId="{40F3AA83-EC39-4C4B-B7DE-CE50358E4307}" type="presParOf" srcId="{D234E638-B607-4A66-ACBA-FC66BDFE058B}" destId="{44AB7071-36BA-4DE9-B9E4-4DA9219C6908}" srcOrd="0" destOrd="0" presId="urn:microsoft.com/office/officeart/2018/2/layout/IconVerticalSolidList"/>
    <dgm:cxn modelId="{5BDCF3DE-9FC5-43A1-A77C-11B19FDD8271}" type="presParOf" srcId="{D234E638-B607-4A66-ACBA-FC66BDFE058B}" destId="{5B852B75-7FDC-4DDD-98B4-B33DFA6F57F7}" srcOrd="1" destOrd="0" presId="urn:microsoft.com/office/officeart/2018/2/layout/IconVerticalSolidList"/>
    <dgm:cxn modelId="{B60EAB64-B337-4194-92B4-4412ED9FB49F}" type="presParOf" srcId="{D234E638-B607-4A66-ACBA-FC66BDFE058B}" destId="{CE04FE1B-07F1-48EF-A931-F1BE1BDFB94F}" srcOrd="2" destOrd="0" presId="urn:microsoft.com/office/officeart/2018/2/layout/IconVerticalSolidList"/>
    <dgm:cxn modelId="{5630F173-5AA6-4BFC-BC12-DC99C869E61D}" type="presParOf" srcId="{D234E638-B607-4A66-ACBA-FC66BDFE058B}" destId="{B0AB8EB8-F050-463A-81A2-454B9A0153F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2090CB-B542-4217-A675-FA8CF8B4C953}">
      <dsp:nvSpPr>
        <dsp:cNvPr id="0" name=""/>
        <dsp:cNvSpPr/>
      </dsp:nvSpPr>
      <dsp:spPr>
        <a:xfrm>
          <a:off x="0" y="3899"/>
          <a:ext cx="7217811" cy="83055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D253C5-DDA0-4752-BF4B-18E229B633EC}">
      <dsp:nvSpPr>
        <dsp:cNvPr id="0" name=""/>
        <dsp:cNvSpPr/>
      </dsp:nvSpPr>
      <dsp:spPr>
        <a:xfrm>
          <a:off x="251241" y="190773"/>
          <a:ext cx="456802" cy="45680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FCCD74-ACF0-4811-AA30-CCF147256BAB}">
      <dsp:nvSpPr>
        <dsp:cNvPr id="0" name=""/>
        <dsp:cNvSpPr/>
      </dsp:nvSpPr>
      <dsp:spPr>
        <a:xfrm>
          <a:off x="959285" y="3899"/>
          <a:ext cx="6258525" cy="830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00" tIns="87900" rIns="87900" bIns="8790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/>
            <a:t>Czy </a:t>
          </a:r>
          <a:r>
            <a:rPr lang="pl-PL" sz="2400" b="1" kern="1200" dirty="0">
              <a:solidFill>
                <a:schemeClr val="bg1"/>
              </a:solidFill>
            </a:rPr>
            <a:t>wiesz co to </a:t>
          </a:r>
          <a:r>
            <a:rPr lang="pl-PL" sz="2400" b="1" kern="1200" dirty="0"/>
            <a:t>tak naprawdę jest prąd?</a:t>
          </a:r>
          <a:endParaRPr lang="en-US" sz="2400" b="1" kern="1200" dirty="0"/>
        </a:p>
      </dsp:txBody>
      <dsp:txXfrm>
        <a:off x="959285" y="3899"/>
        <a:ext cx="6258525" cy="830550"/>
      </dsp:txXfrm>
    </dsp:sp>
    <dsp:sp modelId="{7E861334-D6A1-42E2-85AC-AF2CFC40151B}">
      <dsp:nvSpPr>
        <dsp:cNvPr id="0" name=""/>
        <dsp:cNvSpPr/>
      </dsp:nvSpPr>
      <dsp:spPr>
        <a:xfrm>
          <a:off x="0" y="1042087"/>
          <a:ext cx="7217811" cy="83055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076B4F-F0AD-4076-91DE-0FD9DC2EE475}">
      <dsp:nvSpPr>
        <dsp:cNvPr id="0" name=""/>
        <dsp:cNvSpPr/>
      </dsp:nvSpPr>
      <dsp:spPr>
        <a:xfrm>
          <a:off x="251241" y="1228960"/>
          <a:ext cx="456802" cy="45680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65A76-4042-438D-AA28-2EB83D034B56}">
      <dsp:nvSpPr>
        <dsp:cNvPr id="0" name=""/>
        <dsp:cNvSpPr/>
      </dsp:nvSpPr>
      <dsp:spPr>
        <a:xfrm>
          <a:off x="959285" y="1042087"/>
          <a:ext cx="6258525" cy="830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00" tIns="87900" rIns="87900" bIns="8790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/>
            <a:t>Czy wiesz co </a:t>
          </a:r>
          <a:r>
            <a:rPr lang="pl-PL" sz="2400" b="1" kern="1200" dirty="0">
              <a:solidFill>
                <a:schemeClr val="bg1"/>
              </a:solidFill>
            </a:rPr>
            <a:t>to jest </a:t>
          </a:r>
          <a:r>
            <a:rPr lang="pl-PL" sz="2400" b="1" kern="1200" dirty="0"/>
            <a:t>oscyloskop?</a:t>
          </a:r>
          <a:endParaRPr lang="en-US" sz="2400" b="1" kern="1200" dirty="0"/>
        </a:p>
      </dsp:txBody>
      <dsp:txXfrm>
        <a:off x="959285" y="1042087"/>
        <a:ext cx="6258525" cy="830550"/>
      </dsp:txXfrm>
    </dsp:sp>
    <dsp:sp modelId="{04B8AD1D-33D2-4E49-B271-EA8BDD557424}">
      <dsp:nvSpPr>
        <dsp:cNvPr id="0" name=""/>
        <dsp:cNvSpPr/>
      </dsp:nvSpPr>
      <dsp:spPr>
        <a:xfrm>
          <a:off x="0" y="2080274"/>
          <a:ext cx="7217811" cy="8305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BF083-FBF6-4F93-8F76-CA90813CEEF8}">
      <dsp:nvSpPr>
        <dsp:cNvPr id="0" name=""/>
        <dsp:cNvSpPr/>
      </dsp:nvSpPr>
      <dsp:spPr>
        <a:xfrm>
          <a:off x="251241" y="2267148"/>
          <a:ext cx="456802" cy="456802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6A643D-615E-444D-AAB3-D53DA85D6C8C}">
      <dsp:nvSpPr>
        <dsp:cNvPr id="0" name=""/>
        <dsp:cNvSpPr/>
      </dsp:nvSpPr>
      <dsp:spPr>
        <a:xfrm>
          <a:off x="959285" y="2080274"/>
          <a:ext cx="6258525" cy="830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00" tIns="87900" rIns="87900" bIns="8790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/>
            <a:t>Czy w</a:t>
          </a:r>
          <a:r>
            <a:rPr lang="pl-PL" sz="2400" b="1" kern="1200" dirty="0">
              <a:solidFill>
                <a:schemeClr val="bg1"/>
              </a:solidFill>
            </a:rPr>
            <a:t>ies</a:t>
          </a:r>
          <a:r>
            <a:rPr lang="pl-PL" sz="2400" b="1" kern="1200" dirty="0"/>
            <a:t>z jak działa generator?</a:t>
          </a:r>
          <a:endParaRPr lang="en-US" sz="2400" b="1" kern="1200" dirty="0"/>
        </a:p>
      </dsp:txBody>
      <dsp:txXfrm>
        <a:off x="959285" y="2080274"/>
        <a:ext cx="6258525" cy="830550"/>
      </dsp:txXfrm>
    </dsp:sp>
    <dsp:sp modelId="{BF2F1CB6-64E7-4AD5-98DC-4589560601C0}">
      <dsp:nvSpPr>
        <dsp:cNvPr id="0" name=""/>
        <dsp:cNvSpPr/>
      </dsp:nvSpPr>
      <dsp:spPr>
        <a:xfrm>
          <a:off x="0" y="3081893"/>
          <a:ext cx="7217811" cy="83055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AF78D7-6F47-4A62-97AE-443BD64199A1}">
      <dsp:nvSpPr>
        <dsp:cNvPr id="0" name=""/>
        <dsp:cNvSpPr/>
      </dsp:nvSpPr>
      <dsp:spPr>
        <a:xfrm>
          <a:off x="251241" y="3305336"/>
          <a:ext cx="456802" cy="456802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7A6AC8-F6CB-4674-9FB9-9FA26CC18D5E}">
      <dsp:nvSpPr>
        <dsp:cNvPr id="0" name=""/>
        <dsp:cNvSpPr/>
      </dsp:nvSpPr>
      <dsp:spPr>
        <a:xfrm>
          <a:off x="959285" y="3118462"/>
          <a:ext cx="6258525" cy="830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00" tIns="87900" rIns="87900" bIns="8790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/>
            <a:t>Czy umiesz doko</a:t>
          </a:r>
          <a:r>
            <a:rPr lang="pl-PL" sz="2400" b="1" kern="1200" dirty="0">
              <a:solidFill>
                <a:schemeClr val="bg1"/>
              </a:solidFill>
            </a:rPr>
            <a:t>na</a:t>
          </a:r>
          <a:r>
            <a:rPr lang="pl-PL" sz="2400" b="1" kern="1200" dirty="0"/>
            <a:t>ć pomiaru napięcia?</a:t>
          </a:r>
          <a:endParaRPr lang="en-US" sz="2400" b="1" kern="1200" dirty="0"/>
        </a:p>
      </dsp:txBody>
      <dsp:txXfrm>
        <a:off x="959285" y="3118462"/>
        <a:ext cx="6258525" cy="830550"/>
      </dsp:txXfrm>
    </dsp:sp>
    <dsp:sp modelId="{DB8A2D3B-B91A-4BE4-B43E-ACE88EDCD60C}">
      <dsp:nvSpPr>
        <dsp:cNvPr id="0" name=""/>
        <dsp:cNvSpPr/>
      </dsp:nvSpPr>
      <dsp:spPr>
        <a:xfrm>
          <a:off x="0" y="4156650"/>
          <a:ext cx="7217811" cy="83055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A214E-A07E-46F0-802F-081C88B7E89A}">
      <dsp:nvSpPr>
        <dsp:cNvPr id="0" name=""/>
        <dsp:cNvSpPr/>
      </dsp:nvSpPr>
      <dsp:spPr>
        <a:xfrm>
          <a:off x="251241" y="4343524"/>
          <a:ext cx="456802" cy="456802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1A2D74-9480-4ACE-919F-D44B178CF950}">
      <dsp:nvSpPr>
        <dsp:cNvPr id="0" name=""/>
        <dsp:cNvSpPr/>
      </dsp:nvSpPr>
      <dsp:spPr>
        <a:xfrm>
          <a:off x="959285" y="4156650"/>
          <a:ext cx="6258525" cy="830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00" tIns="87900" rIns="87900" bIns="8790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/>
            <a:t>Tego i wielu innych rzeczy nauczysz się na zajęciach </a:t>
          </a:r>
          <a:br>
            <a:rPr lang="pl-PL" sz="1900" kern="1200" dirty="0"/>
          </a:br>
          <a:r>
            <a:rPr lang="pl-PL" sz="1900" kern="1200" dirty="0"/>
            <a:t>z elektroniki i elektrotechniki</a:t>
          </a:r>
          <a:endParaRPr lang="en-US" sz="1900" kern="1200" dirty="0"/>
        </a:p>
      </dsp:txBody>
      <dsp:txXfrm>
        <a:off x="959285" y="4156650"/>
        <a:ext cx="6258525" cy="83055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C1A40A9-7C7F-4732-B2B8-0FCE960CC632}">
      <dsp:nvSpPr>
        <dsp:cNvPr id="0" name=""/>
        <dsp:cNvSpPr/>
      </dsp:nvSpPr>
      <dsp:spPr>
        <a:xfrm>
          <a:off x="0" y="662"/>
          <a:ext cx="6801036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B36387-5DC6-4967-B06C-D77D19B6E522}">
      <dsp:nvSpPr>
        <dsp:cNvPr id="0" name=""/>
        <dsp:cNvSpPr/>
      </dsp:nvSpPr>
      <dsp:spPr>
        <a:xfrm>
          <a:off x="0" y="662"/>
          <a:ext cx="6801036" cy="602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>
              <a:solidFill>
                <a:schemeClr val="bg2">
                  <a:lumMod val="25000"/>
                </a:schemeClr>
              </a:solidFill>
            </a:rPr>
            <a:t>Na tym przedmiocie nauczysz się: </a:t>
          </a:r>
          <a:endParaRPr lang="en-US" sz="23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0" y="662"/>
        <a:ext cx="6801036" cy="602926"/>
      </dsp:txXfrm>
    </dsp:sp>
    <dsp:sp modelId="{F4A4B9B8-49C8-43AC-9625-843C472E3ED1}">
      <dsp:nvSpPr>
        <dsp:cNvPr id="0" name=""/>
        <dsp:cNvSpPr/>
      </dsp:nvSpPr>
      <dsp:spPr>
        <a:xfrm>
          <a:off x="0" y="603588"/>
          <a:ext cx="6801036" cy="0"/>
        </a:xfrm>
        <a:prstGeom prst="line">
          <a:avLst/>
        </a:prstGeom>
        <a:gradFill rotWithShape="0">
          <a:gsLst>
            <a:gs pos="0">
              <a:schemeClr val="accent2">
                <a:hueOff val="14180"/>
                <a:satOff val="1630"/>
                <a:lumOff val="-129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14180"/>
                <a:satOff val="1630"/>
                <a:lumOff val="-129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14180"/>
              <a:satOff val="1630"/>
              <a:lumOff val="-129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8C0CD2-E48D-4A91-97F0-495C077F1724}">
      <dsp:nvSpPr>
        <dsp:cNvPr id="0" name=""/>
        <dsp:cNvSpPr/>
      </dsp:nvSpPr>
      <dsp:spPr>
        <a:xfrm>
          <a:off x="0" y="603588"/>
          <a:ext cx="6801036" cy="602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 smtClean="0">
              <a:solidFill>
                <a:schemeClr val="bg2">
                  <a:lumMod val="50000"/>
                </a:schemeClr>
              </a:solidFill>
            </a:rPr>
            <a:t>pracowania </a:t>
          </a:r>
          <a:r>
            <a:rPr lang="pl-PL" sz="2300" kern="1200" dirty="0">
              <a:solidFill>
                <a:schemeClr val="bg2">
                  <a:lumMod val="50000"/>
                </a:schemeClr>
              </a:solidFill>
            </a:rPr>
            <a:t>w zespole </a:t>
          </a:r>
          <a:endParaRPr lang="en-US" sz="2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603588"/>
        <a:ext cx="6801036" cy="602926"/>
      </dsp:txXfrm>
    </dsp:sp>
    <dsp:sp modelId="{B3F619DF-F3A3-429B-81F5-773AB988C09F}">
      <dsp:nvSpPr>
        <dsp:cNvPr id="0" name=""/>
        <dsp:cNvSpPr/>
      </dsp:nvSpPr>
      <dsp:spPr>
        <a:xfrm>
          <a:off x="0" y="1206515"/>
          <a:ext cx="6801036" cy="0"/>
        </a:xfrm>
        <a:prstGeom prst="line">
          <a:avLst/>
        </a:prstGeom>
        <a:gradFill rotWithShape="0">
          <a:gsLst>
            <a:gs pos="0">
              <a:schemeClr val="accent2">
                <a:hueOff val="28360"/>
                <a:satOff val="3260"/>
                <a:lumOff val="-259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28360"/>
                <a:satOff val="3260"/>
                <a:lumOff val="-259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28360"/>
              <a:satOff val="3260"/>
              <a:lumOff val="-25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83878C-4F5F-409A-801C-87D127E1A037}">
      <dsp:nvSpPr>
        <dsp:cNvPr id="0" name=""/>
        <dsp:cNvSpPr/>
      </dsp:nvSpPr>
      <dsp:spPr>
        <a:xfrm>
          <a:off x="0" y="1206515"/>
          <a:ext cx="6801036" cy="602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>
              <a:solidFill>
                <a:schemeClr val="bg2">
                  <a:lumMod val="50000"/>
                </a:schemeClr>
              </a:solidFill>
            </a:rPr>
            <a:t>podstaw etyki zawodowej</a:t>
          </a:r>
          <a:endParaRPr lang="en-US" sz="2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1206515"/>
        <a:ext cx="6801036" cy="602926"/>
      </dsp:txXfrm>
    </dsp:sp>
    <dsp:sp modelId="{E7461F8E-AE90-44FB-A59D-366647EED453}">
      <dsp:nvSpPr>
        <dsp:cNvPr id="0" name=""/>
        <dsp:cNvSpPr/>
      </dsp:nvSpPr>
      <dsp:spPr>
        <a:xfrm>
          <a:off x="0" y="1809441"/>
          <a:ext cx="6801036" cy="0"/>
        </a:xfrm>
        <a:prstGeom prst="line">
          <a:avLst/>
        </a:prstGeom>
        <a:gradFill rotWithShape="0">
          <a:gsLst>
            <a:gs pos="0">
              <a:schemeClr val="accent2">
                <a:hueOff val="42540"/>
                <a:satOff val="4890"/>
                <a:lumOff val="-3897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42540"/>
                <a:satOff val="4890"/>
                <a:lumOff val="-3897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42540"/>
              <a:satOff val="4890"/>
              <a:lumOff val="-389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6BE3CD-4721-4568-8FB2-632A7A6914B9}">
      <dsp:nvSpPr>
        <dsp:cNvPr id="0" name=""/>
        <dsp:cNvSpPr/>
      </dsp:nvSpPr>
      <dsp:spPr>
        <a:xfrm>
          <a:off x="0" y="1809441"/>
          <a:ext cx="6801036" cy="602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 smtClean="0">
              <a:solidFill>
                <a:schemeClr val="bg2">
                  <a:lumMod val="50000"/>
                </a:schemeClr>
              </a:solidFill>
            </a:rPr>
            <a:t>przydzielania funkcji </a:t>
          </a:r>
          <a:r>
            <a:rPr lang="pl-PL" sz="2300" kern="1200" dirty="0">
              <a:solidFill>
                <a:schemeClr val="bg2">
                  <a:lumMod val="50000"/>
                </a:schemeClr>
              </a:solidFill>
            </a:rPr>
            <a:t>członkom grupy </a:t>
          </a:r>
          <a:endParaRPr lang="en-US" sz="2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1809441"/>
        <a:ext cx="6801036" cy="602926"/>
      </dsp:txXfrm>
    </dsp:sp>
    <dsp:sp modelId="{927A2B7D-B3B1-4B30-9012-38F4B693F64B}">
      <dsp:nvSpPr>
        <dsp:cNvPr id="0" name=""/>
        <dsp:cNvSpPr/>
      </dsp:nvSpPr>
      <dsp:spPr>
        <a:xfrm>
          <a:off x="0" y="2412367"/>
          <a:ext cx="6801036" cy="0"/>
        </a:xfrm>
        <a:prstGeom prst="line">
          <a:avLst/>
        </a:prstGeom>
        <a:gradFill rotWithShape="0">
          <a:gsLst>
            <a:gs pos="0">
              <a:schemeClr val="accent2">
                <a:hueOff val="56720"/>
                <a:satOff val="6519"/>
                <a:lumOff val="-5196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56720"/>
                <a:satOff val="6519"/>
                <a:lumOff val="-5196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56720"/>
              <a:satOff val="6519"/>
              <a:lumOff val="-519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7B4130-085F-4FF0-A045-0426A22DCA43}">
      <dsp:nvSpPr>
        <dsp:cNvPr id="0" name=""/>
        <dsp:cNvSpPr/>
      </dsp:nvSpPr>
      <dsp:spPr>
        <a:xfrm>
          <a:off x="0" y="2412367"/>
          <a:ext cx="6801036" cy="602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 smtClean="0">
              <a:solidFill>
                <a:schemeClr val="bg2">
                  <a:lumMod val="50000"/>
                </a:schemeClr>
              </a:solidFill>
            </a:rPr>
            <a:t>określania </a:t>
          </a:r>
          <a:r>
            <a:rPr lang="pl-PL" sz="2300" kern="1200">
              <a:solidFill>
                <a:schemeClr val="bg2">
                  <a:lumMod val="50000"/>
                </a:schemeClr>
              </a:solidFill>
            </a:rPr>
            <a:t>i </a:t>
          </a:r>
          <a:r>
            <a:rPr lang="pl-PL" sz="2300" kern="1200" smtClean="0">
              <a:solidFill>
                <a:schemeClr val="bg2">
                  <a:lumMod val="50000"/>
                </a:schemeClr>
              </a:solidFill>
            </a:rPr>
            <a:t>egzekwowania czasu </a:t>
          </a:r>
          <a:r>
            <a:rPr lang="pl-PL" sz="2300" kern="1200" dirty="0">
              <a:solidFill>
                <a:schemeClr val="bg2">
                  <a:lumMod val="50000"/>
                </a:schemeClr>
              </a:solidFill>
            </a:rPr>
            <a:t>wykonywania zadań</a:t>
          </a:r>
          <a:endParaRPr lang="en-US" sz="23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0" y="2412367"/>
        <a:ext cx="6801036" cy="602926"/>
      </dsp:txXfrm>
    </dsp:sp>
    <dsp:sp modelId="{36B3FC6E-6643-4603-BF0F-5D41918A4293}">
      <dsp:nvSpPr>
        <dsp:cNvPr id="0" name=""/>
        <dsp:cNvSpPr/>
      </dsp:nvSpPr>
      <dsp:spPr>
        <a:xfrm>
          <a:off x="0" y="3015294"/>
          <a:ext cx="6801036" cy="0"/>
        </a:xfrm>
        <a:prstGeom prst="line">
          <a:avLst/>
        </a:prstGeom>
        <a:gradFill rotWithShape="0">
          <a:gsLst>
            <a:gs pos="0">
              <a:schemeClr val="accent2">
                <a:hueOff val="70900"/>
                <a:satOff val="8149"/>
                <a:lumOff val="-6496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70900"/>
                <a:satOff val="8149"/>
                <a:lumOff val="-6496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70900"/>
              <a:satOff val="8149"/>
              <a:lumOff val="-649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32D4FF-893D-45DF-9DCC-D0AB7C67AC2D}">
      <dsp:nvSpPr>
        <dsp:cNvPr id="0" name=""/>
        <dsp:cNvSpPr/>
      </dsp:nvSpPr>
      <dsp:spPr>
        <a:xfrm>
          <a:off x="0" y="3015294"/>
          <a:ext cx="6801036" cy="602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>
              <a:solidFill>
                <a:schemeClr val="bg2">
                  <a:lumMod val="25000"/>
                </a:schemeClr>
              </a:solidFill>
            </a:rPr>
            <a:t>Będziesz umiał przewidzieć skutki i konsekwencje działań</a:t>
          </a:r>
          <a:endParaRPr lang="en-US" sz="23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0" y="3015294"/>
        <a:ext cx="6801036" cy="602926"/>
      </dsp:txXfrm>
    </dsp:sp>
    <dsp:sp modelId="{61780E7E-E12E-4745-A6EF-EE3FD1016636}">
      <dsp:nvSpPr>
        <dsp:cNvPr id="0" name=""/>
        <dsp:cNvSpPr/>
      </dsp:nvSpPr>
      <dsp:spPr>
        <a:xfrm>
          <a:off x="0" y="3618220"/>
          <a:ext cx="6801036" cy="0"/>
        </a:xfrm>
        <a:prstGeom prst="line">
          <a:avLst/>
        </a:prstGeom>
        <a:gradFill rotWithShape="0">
          <a:gsLst>
            <a:gs pos="0">
              <a:schemeClr val="accent2">
                <a:hueOff val="85080"/>
                <a:satOff val="9779"/>
                <a:lumOff val="-7795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85080"/>
                <a:satOff val="9779"/>
                <a:lumOff val="-7795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85080"/>
              <a:satOff val="9779"/>
              <a:lumOff val="-779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148F75-4312-42E0-87B8-B9D318F5BF67}">
      <dsp:nvSpPr>
        <dsp:cNvPr id="0" name=""/>
        <dsp:cNvSpPr/>
      </dsp:nvSpPr>
      <dsp:spPr>
        <a:xfrm>
          <a:off x="0" y="3618220"/>
          <a:ext cx="6801036" cy="602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>
              <a:solidFill>
                <a:schemeClr val="bg2">
                  <a:lumMod val="25000"/>
                </a:schemeClr>
              </a:solidFill>
            </a:rPr>
            <a:t>Popracujesz nad kreatywnością i otwartością na zmiany</a:t>
          </a:r>
          <a:endParaRPr lang="en-US" sz="23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0" y="3618220"/>
        <a:ext cx="6801036" cy="602926"/>
      </dsp:txXfrm>
    </dsp:sp>
    <dsp:sp modelId="{3D7A4026-00F6-4D53-9F87-F149EAD9243D}">
      <dsp:nvSpPr>
        <dsp:cNvPr id="0" name=""/>
        <dsp:cNvSpPr/>
      </dsp:nvSpPr>
      <dsp:spPr>
        <a:xfrm>
          <a:off x="0" y="4221146"/>
          <a:ext cx="6801036" cy="0"/>
        </a:xfrm>
        <a:prstGeom prst="line">
          <a:avLst/>
        </a:prstGeom>
        <a:gradFill rotWithShape="0">
          <a:gsLst>
            <a:gs pos="0">
              <a:schemeClr val="accent2">
                <a:hueOff val="99260"/>
                <a:satOff val="11409"/>
                <a:lumOff val="-9094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99260"/>
                <a:satOff val="11409"/>
                <a:lumOff val="-9094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99260"/>
              <a:satOff val="11409"/>
              <a:lumOff val="-909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1186D7-55A2-4339-84E1-18FEA1C66DBB}">
      <dsp:nvSpPr>
        <dsp:cNvPr id="0" name=""/>
        <dsp:cNvSpPr/>
      </dsp:nvSpPr>
      <dsp:spPr>
        <a:xfrm>
          <a:off x="0" y="4221146"/>
          <a:ext cx="6801036" cy="602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>
              <a:solidFill>
                <a:schemeClr val="bg2">
                  <a:lumMod val="25000"/>
                </a:schemeClr>
              </a:solidFill>
            </a:rPr>
            <a:t>Poznasz techniki radzenia sobie ze stresem</a:t>
          </a:r>
          <a:endParaRPr lang="en-US" sz="23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0" y="4221146"/>
        <a:ext cx="6801036" cy="602926"/>
      </dsp:txXfrm>
    </dsp:sp>
    <dsp:sp modelId="{5584308C-7849-4A54-90B5-70863D9C80E4}">
      <dsp:nvSpPr>
        <dsp:cNvPr id="0" name=""/>
        <dsp:cNvSpPr/>
      </dsp:nvSpPr>
      <dsp:spPr>
        <a:xfrm>
          <a:off x="0" y="4824073"/>
          <a:ext cx="6801036" cy="0"/>
        </a:xfrm>
        <a:prstGeom prst="line">
          <a:avLst/>
        </a:prstGeom>
        <a:gradFill rotWithShape="0">
          <a:gsLst>
            <a:gs pos="0">
              <a:schemeClr val="accent2">
                <a:hueOff val="113440"/>
                <a:satOff val="13039"/>
                <a:lumOff val="-10393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113440"/>
                <a:satOff val="13039"/>
                <a:lumOff val="-10393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113440"/>
              <a:satOff val="13039"/>
              <a:lumOff val="-103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5ADD3B-32EE-4C70-98EB-1BA3362EA1B4}">
      <dsp:nvSpPr>
        <dsp:cNvPr id="0" name=""/>
        <dsp:cNvSpPr/>
      </dsp:nvSpPr>
      <dsp:spPr>
        <a:xfrm>
          <a:off x="0" y="4824073"/>
          <a:ext cx="6801036" cy="602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kern="1200" dirty="0">
              <a:solidFill>
                <a:schemeClr val="bg2">
                  <a:lumMod val="25000"/>
                </a:schemeClr>
              </a:solidFill>
            </a:rPr>
            <a:t>Przećwiczysz prowadzenie dyskusji i negocjacji</a:t>
          </a:r>
          <a:endParaRPr lang="en-US" sz="23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0" y="4824073"/>
        <a:ext cx="6801036" cy="60292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E0F13C-B2CA-4E63-87F9-3EEAAA5C1593}">
      <dsp:nvSpPr>
        <dsp:cNvPr id="0" name=""/>
        <dsp:cNvSpPr/>
      </dsp:nvSpPr>
      <dsp:spPr>
        <a:xfrm>
          <a:off x="0" y="56502"/>
          <a:ext cx="7209873" cy="9430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/>
            <a:t>Na tym przedmiocie nauczysz się słownictwa związanego z pracą w zawodzie </a:t>
          </a:r>
          <a:endParaRPr lang="en-US" sz="2600" kern="1200" dirty="0"/>
        </a:p>
      </dsp:txBody>
      <dsp:txXfrm>
        <a:off x="0" y="56502"/>
        <a:ext cx="7209873" cy="943020"/>
      </dsp:txXfrm>
    </dsp:sp>
    <dsp:sp modelId="{5958D945-5B33-4A60-AA5D-DC0DB3481BEF}">
      <dsp:nvSpPr>
        <dsp:cNvPr id="0" name=""/>
        <dsp:cNvSpPr/>
      </dsp:nvSpPr>
      <dsp:spPr>
        <a:xfrm>
          <a:off x="0" y="1074402"/>
          <a:ext cx="7209873" cy="943020"/>
        </a:xfrm>
        <a:prstGeom prst="roundRect">
          <a:avLst/>
        </a:prstGeom>
        <a:gradFill rotWithShape="0">
          <a:gsLst>
            <a:gs pos="0">
              <a:schemeClr val="accent2">
                <a:hueOff val="28360"/>
                <a:satOff val="3260"/>
                <a:lumOff val="-259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28360"/>
                <a:satOff val="3260"/>
                <a:lumOff val="-259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/>
            <a:t>Będziesz umiał nazwać urządzania, narzędzia i technologie</a:t>
          </a:r>
          <a:endParaRPr lang="en-US" sz="2600" kern="1200"/>
        </a:p>
      </dsp:txBody>
      <dsp:txXfrm>
        <a:off x="0" y="1074402"/>
        <a:ext cx="7209873" cy="943020"/>
      </dsp:txXfrm>
    </dsp:sp>
    <dsp:sp modelId="{228E0EF0-B4D0-4A01-AB6F-26AACA7BE1A4}">
      <dsp:nvSpPr>
        <dsp:cNvPr id="0" name=""/>
        <dsp:cNvSpPr/>
      </dsp:nvSpPr>
      <dsp:spPr>
        <a:xfrm>
          <a:off x="0" y="2092302"/>
          <a:ext cx="7209873" cy="943020"/>
        </a:xfrm>
        <a:prstGeom prst="roundRect">
          <a:avLst/>
        </a:prstGeom>
        <a:gradFill rotWithShape="0">
          <a:gsLst>
            <a:gs pos="0">
              <a:schemeClr val="accent2">
                <a:hueOff val="56720"/>
                <a:satOff val="6519"/>
                <a:lumOff val="-5196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56720"/>
                <a:satOff val="6519"/>
                <a:lumOff val="-5196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/>
            <a:t>Będziesz korzystał z tekstów anglojęzycznych, filmów instruktarzowych </a:t>
          </a:r>
          <a:endParaRPr lang="en-US" sz="2600" kern="1200"/>
        </a:p>
      </dsp:txBody>
      <dsp:txXfrm>
        <a:off x="0" y="2092302"/>
        <a:ext cx="7209873" cy="943020"/>
      </dsp:txXfrm>
    </dsp:sp>
    <dsp:sp modelId="{A5343CB8-051C-406B-B19C-2C549E89D791}">
      <dsp:nvSpPr>
        <dsp:cNvPr id="0" name=""/>
        <dsp:cNvSpPr/>
      </dsp:nvSpPr>
      <dsp:spPr>
        <a:xfrm>
          <a:off x="0" y="3110202"/>
          <a:ext cx="7209873" cy="943020"/>
        </a:xfrm>
        <a:prstGeom prst="roundRect">
          <a:avLst/>
        </a:prstGeom>
        <a:gradFill rotWithShape="0">
          <a:gsLst>
            <a:gs pos="0">
              <a:schemeClr val="accent2">
                <a:hueOff val="85080"/>
                <a:satOff val="9779"/>
                <a:lumOff val="-7795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85080"/>
                <a:satOff val="9779"/>
                <a:lumOff val="-7795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/>
            <a:t>Nauczysz się prowadzić korespondencję zawodową </a:t>
          </a:r>
          <a:endParaRPr lang="en-US" sz="2600" kern="1200"/>
        </a:p>
      </dsp:txBody>
      <dsp:txXfrm>
        <a:off x="0" y="3110202"/>
        <a:ext cx="7209873" cy="943020"/>
      </dsp:txXfrm>
    </dsp:sp>
    <dsp:sp modelId="{F1636B09-205B-44C2-B195-A3D69AB4AB9F}">
      <dsp:nvSpPr>
        <dsp:cNvPr id="0" name=""/>
        <dsp:cNvSpPr/>
      </dsp:nvSpPr>
      <dsp:spPr>
        <a:xfrm>
          <a:off x="0" y="4128102"/>
          <a:ext cx="7209873" cy="943020"/>
        </a:xfrm>
        <a:prstGeom prst="roundRect">
          <a:avLst/>
        </a:prstGeom>
        <a:gradFill rotWithShape="0">
          <a:gsLst>
            <a:gs pos="0">
              <a:schemeClr val="accent2">
                <a:hueOff val="113440"/>
                <a:satOff val="13039"/>
                <a:lumOff val="-10393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113440"/>
                <a:satOff val="13039"/>
                <a:lumOff val="-10393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/>
            <a:t>Będziesz umiał przetłumaczyć i wyjaśnić pojęcia związane z przyszłą pracą</a:t>
          </a:r>
          <a:endParaRPr lang="en-US" sz="2600" kern="1200" dirty="0"/>
        </a:p>
      </dsp:txBody>
      <dsp:txXfrm>
        <a:off x="0" y="4128102"/>
        <a:ext cx="7209873" cy="94302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8B0012-E10F-42FC-90D5-D00DD55EFBE1}">
      <dsp:nvSpPr>
        <dsp:cNvPr id="0" name=""/>
        <dsp:cNvSpPr/>
      </dsp:nvSpPr>
      <dsp:spPr>
        <a:xfrm>
          <a:off x="0" y="26300"/>
          <a:ext cx="7138532" cy="936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/>
            <a:t>- Czy wiesz czym różni się skrętka od światłowodu?</a:t>
          </a:r>
          <a:endParaRPr lang="en-US" sz="2400" b="1" kern="1200" dirty="0"/>
        </a:p>
      </dsp:txBody>
      <dsp:txXfrm>
        <a:off x="0" y="26300"/>
        <a:ext cx="7138532" cy="936000"/>
      </dsp:txXfrm>
    </dsp:sp>
    <dsp:sp modelId="{303CA979-F58E-40A9-B560-BE04C5528C2F}">
      <dsp:nvSpPr>
        <dsp:cNvPr id="0" name=""/>
        <dsp:cNvSpPr/>
      </dsp:nvSpPr>
      <dsp:spPr>
        <a:xfrm>
          <a:off x="0" y="1106300"/>
          <a:ext cx="7138532" cy="936000"/>
        </a:xfrm>
        <a:prstGeom prst="roundRect">
          <a:avLst/>
        </a:prstGeom>
        <a:gradFill rotWithShape="0">
          <a:gsLst>
            <a:gs pos="0">
              <a:schemeClr val="accent2">
                <a:hueOff val="28360"/>
                <a:satOff val="3260"/>
                <a:lumOff val="-259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28360"/>
                <a:satOff val="3260"/>
                <a:lumOff val="-259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/>
            <a:t>- Czym się różnią studnie kablowe typu SK od SKM?</a:t>
          </a:r>
          <a:endParaRPr lang="en-US" sz="2400" b="1" kern="1200" dirty="0"/>
        </a:p>
      </dsp:txBody>
      <dsp:txXfrm>
        <a:off x="0" y="1106300"/>
        <a:ext cx="7138532" cy="936000"/>
      </dsp:txXfrm>
    </dsp:sp>
    <dsp:sp modelId="{75F89DCF-58BE-46E2-8E57-8BFC918FD066}">
      <dsp:nvSpPr>
        <dsp:cNvPr id="0" name=""/>
        <dsp:cNvSpPr/>
      </dsp:nvSpPr>
      <dsp:spPr>
        <a:xfrm>
          <a:off x="0" y="2186300"/>
          <a:ext cx="7138532" cy="936000"/>
        </a:xfrm>
        <a:prstGeom prst="roundRect">
          <a:avLst/>
        </a:prstGeom>
        <a:gradFill rotWithShape="0">
          <a:gsLst>
            <a:gs pos="0">
              <a:schemeClr val="accent2">
                <a:hueOff val="56720"/>
                <a:satOff val="6519"/>
                <a:lumOff val="-5196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56720"/>
                <a:satOff val="6519"/>
                <a:lumOff val="-5196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/>
            <a:t>- </a:t>
          </a:r>
          <a:r>
            <a:rPr lang="pl-PL" sz="2400" b="1" kern="1200" dirty="0"/>
            <a:t>Jak działa </a:t>
          </a:r>
          <a:r>
            <a:rPr lang="pl-PL" sz="2400" b="1" kern="1200" dirty="0" err="1"/>
            <a:t>WiFi</a:t>
          </a:r>
          <a:r>
            <a:rPr lang="pl-PL" sz="2400" b="1" kern="1200" dirty="0"/>
            <a:t>, </a:t>
          </a:r>
          <a:r>
            <a:rPr lang="pl-PL" sz="2400" b="1" kern="1200" dirty="0" err="1"/>
            <a:t>Irda</a:t>
          </a:r>
          <a:r>
            <a:rPr lang="pl-PL" sz="2400" b="1" kern="1200" dirty="0"/>
            <a:t>, Bluetooth, GPS?</a:t>
          </a:r>
          <a:endParaRPr lang="en-US" sz="2400" b="1" kern="1200" dirty="0"/>
        </a:p>
      </dsp:txBody>
      <dsp:txXfrm>
        <a:off x="0" y="2186300"/>
        <a:ext cx="7138532" cy="936000"/>
      </dsp:txXfrm>
    </dsp:sp>
    <dsp:sp modelId="{06CD8F5B-5FD4-4540-B6D8-F425F4329234}">
      <dsp:nvSpPr>
        <dsp:cNvPr id="0" name=""/>
        <dsp:cNvSpPr/>
      </dsp:nvSpPr>
      <dsp:spPr>
        <a:xfrm>
          <a:off x="0" y="3266300"/>
          <a:ext cx="7138532" cy="936000"/>
        </a:xfrm>
        <a:prstGeom prst="roundRect">
          <a:avLst/>
        </a:prstGeom>
        <a:gradFill rotWithShape="0">
          <a:gsLst>
            <a:gs pos="0">
              <a:schemeClr val="accent2">
                <a:hueOff val="85080"/>
                <a:satOff val="9779"/>
                <a:lumOff val="-7795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85080"/>
                <a:satOff val="9779"/>
                <a:lumOff val="-7795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/>
            <a:t>- </a:t>
          </a:r>
          <a:r>
            <a:rPr lang="pl-PL" sz="2400" b="1" kern="1200" dirty="0"/>
            <a:t>Co zrobić, żeby działały lepiej i szybciej?</a:t>
          </a:r>
          <a:endParaRPr lang="en-US" sz="2400" b="1" kern="1200" dirty="0"/>
        </a:p>
      </dsp:txBody>
      <dsp:txXfrm>
        <a:off x="0" y="3266300"/>
        <a:ext cx="7138532" cy="936000"/>
      </dsp:txXfrm>
    </dsp:sp>
    <dsp:sp modelId="{E8FE4770-DAD6-4104-9F08-CA956C6924D1}">
      <dsp:nvSpPr>
        <dsp:cNvPr id="0" name=""/>
        <dsp:cNvSpPr/>
      </dsp:nvSpPr>
      <dsp:spPr>
        <a:xfrm>
          <a:off x="0" y="4346300"/>
          <a:ext cx="7138532" cy="936000"/>
        </a:xfrm>
        <a:prstGeom prst="roundRect">
          <a:avLst/>
        </a:prstGeom>
        <a:gradFill rotWithShape="0">
          <a:gsLst>
            <a:gs pos="0">
              <a:schemeClr val="accent2">
                <a:hueOff val="113440"/>
                <a:satOff val="13039"/>
                <a:lumOff val="-10393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113440"/>
                <a:satOff val="13039"/>
                <a:lumOff val="-10393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/>
            <a:t>Na te pytania poznasz odpowiedź ucząc się o mediach transmisyjnych</a:t>
          </a:r>
          <a:endParaRPr lang="en-US" sz="2400" kern="1200" dirty="0"/>
        </a:p>
      </dsp:txBody>
      <dsp:txXfrm>
        <a:off x="0" y="4346300"/>
        <a:ext cx="7138532" cy="93600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01BD7CF-24A5-43E1-98B8-8FB05232793E}">
      <dsp:nvSpPr>
        <dsp:cNvPr id="0" name=""/>
        <dsp:cNvSpPr/>
      </dsp:nvSpPr>
      <dsp:spPr>
        <a:xfrm>
          <a:off x="0" y="519"/>
          <a:ext cx="6692748" cy="12154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15D070-E519-427F-9524-35973B45C7F0}">
      <dsp:nvSpPr>
        <dsp:cNvPr id="0" name=""/>
        <dsp:cNvSpPr/>
      </dsp:nvSpPr>
      <dsp:spPr>
        <a:xfrm>
          <a:off x="367665" y="273989"/>
          <a:ext cx="668483" cy="66848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D012BB-5672-46E4-B72C-9B1836CFF2D7}">
      <dsp:nvSpPr>
        <dsp:cNvPr id="0" name=""/>
        <dsp:cNvSpPr/>
      </dsp:nvSpPr>
      <dsp:spPr>
        <a:xfrm>
          <a:off x="1403815" y="519"/>
          <a:ext cx="5288932" cy="1215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32" tIns="128632" rIns="128632" bIns="128632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kern="1200" dirty="0"/>
            <a:t>Nauczysz się jak są zbudowane i jak działają telefony, centrale anteny </a:t>
          </a:r>
          <a:br>
            <a:rPr lang="pl-PL" sz="2500" kern="1200" dirty="0"/>
          </a:br>
          <a:r>
            <a:rPr lang="pl-PL" sz="2500" kern="1200" dirty="0"/>
            <a:t>czy routery</a:t>
          </a:r>
          <a:endParaRPr lang="en-US" sz="2500" kern="1200" dirty="0"/>
        </a:p>
      </dsp:txBody>
      <dsp:txXfrm>
        <a:off x="1403815" y="519"/>
        <a:ext cx="5288932" cy="1215424"/>
      </dsp:txXfrm>
    </dsp:sp>
    <dsp:sp modelId="{594DE479-9FE9-4148-ACA1-45B8DE7C5AE7}">
      <dsp:nvSpPr>
        <dsp:cNvPr id="0" name=""/>
        <dsp:cNvSpPr/>
      </dsp:nvSpPr>
      <dsp:spPr>
        <a:xfrm>
          <a:off x="0" y="1519799"/>
          <a:ext cx="6692748" cy="121542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8C41E4-69E2-4B4E-A212-9AF8CD378D1A}">
      <dsp:nvSpPr>
        <dsp:cNvPr id="0" name=""/>
        <dsp:cNvSpPr/>
      </dsp:nvSpPr>
      <dsp:spPr>
        <a:xfrm>
          <a:off x="367665" y="1793270"/>
          <a:ext cx="668483" cy="66848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E9566F-34B8-4FEF-B321-A6CCEDF141D2}">
      <dsp:nvSpPr>
        <dsp:cNvPr id="0" name=""/>
        <dsp:cNvSpPr/>
      </dsp:nvSpPr>
      <dsp:spPr>
        <a:xfrm>
          <a:off x="1403815" y="1519799"/>
          <a:ext cx="5288932" cy="1215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32" tIns="128632" rIns="128632" bIns="128632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kern="1200" dirty="0"/>
            <a:t>Będziesz umiał dobrać kable </a:t>
          </a:r>
          <a:br>
            <a:rPr lang="pl-PL" sz="2500" kern="1200" dirty="0"/>
          </a:br>
          <a:r>
            <a:rPr lang="pl-PL" sz="2500" kern="1200" dirty="0"/>
            <a:t>i interfejsy do odpowiednich urządzeń </a:t>
          </a:r>
          <a:endParaRPr lang="en-US" sz="2500" kern="1200" dirty="0"/>
        </a:p>
      </dsp:txBody>
      <dsp:txXfrm>
        <a:off x="1403815" y="1519799"/>
        <a:ext cx="5288932" cy="1215424"/>
      </dsp:txXfrm>
    </dsp:sp>
    <dsp:sp modelId="{F15AD840-67C3-4EE5-ACDE-ABA26E3B50E6}">
      <dsp:nvSpPr>
        <dsp:cNvPr id="0" name=""/>
        <dsp:cNvSpPr/>
      </dsp:nvSpPr>
      <dsp:spPr>
        <a:xfrm>
          <a:off x="0" y="3039080"/>
          <a:ext cx="6692748" cy="121542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C1AC10-CF62-41EA-B3D0-4EC93F83D40D}">
      <dsp:nvSpPr>
        <dsp:cNvPr id="0" name=""/>
        <dsp:cNvSpPr/>
      </dsp:nvSpPr>
      <dsp:spPr>
        <a:xfrm>
          <a:off x="367665" y="3312550"/>
          <a:ext cx="668483" cy="668483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57EBA2-3702-473C-BE98-CD273877F812}">
      <dsp:nvSpPr>
        <dsp:cNvPr id="0" name=""/>
        <dsp:cNvSpPr/>
      </dsp:nvSpPr>
      <dsp:spPr>
        <a:xfrm>
          <a:off x="1403815" y="3039080"/>
          <a:ext cx="5288932" cy="1215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32" tIns="128632" rIns="128632" bIns="128632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kern="1200" dirty="0"/>
            <a:t>Nauczysz się jak monitorować </a:t>
          </a:r>
          <a:br>
            <a:rPr lang="pl-PL" sz="2500" kern="1200" dirty="0"/>
          </a:br>
          <a:r>
            <a:rPr lang="pl-PL" sz="2500" kern="1200" dirty="0"/>
            <a:t>i naprawiać sieci abonenckie</a:t>
          </a:r>
          <a:endParaRPr lang="en-US" sz="2500" kern="1200" dirty="0"/>
        </a:p>
      </dsp:txBody>
      <dsp:txXfrm>
        <a:off x="1403815" y="3039080"/>
        <a:ext cx="5288932" cy="1215424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9A7D349-0797-4640-BBC1-4691F57FD572}">
      <dsp:nvSpPr>
        <dsp:cNvPr id="0" name=""/>
        <dsp:cNvSpPr/>
      </dsp:nvSpPr>
      <dsp:spPr>
        <a:xfrm>
          <a:off x="0" y="23450"/>
          <a:ext cx="7434453" cy="119690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/>
            <a:t>Czy wiesz jak działa i potrafisz zbudować sieć komputerową?</a:t>
          </a:r>
          <a:endParaRPr lang="en-US" sz="2400" b="1" kern="1200" dirty="0"/>
        </a:p>
      </dsp:txBody>
      <dsp:txXfrm>
        <a:off x="0" y="23450"/>
        <a:ext cx="7434453" cy="1196909"/>
      </dsp:txXfrm>
    </dsp:sp>
    <dsp:sp modelId="{97C4CFEB-8F66-4C26-853A-AD8D1D9E99AC}">
      <dsp:nvSpPr>
        <dsp:cNvPr id="0" name=""/>
        <dsp:cNvSpPr/>
      </dsp:nvSpPr>
      <dsp:spPr>
        <a:xfrm>
          <a:off x="0" y="1289480"/>
          <a:ext cx="7434453" cy="1196909"/>
        </a:xfrm>
        <a:prstGeom prst="roundRect">
          <a:avLst/>
        </a:prstGeom>
        <a:gradFill rotWithShape="0">
          <a:gsLst>
            <a:gs pos="0">
              <a:schemeClr val="accent2">
                <a:hueOff val="37813"/>
                <a:satOff val="4346"/>
                <a:lumOff val="-3464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37813"/>
                <a:satOff val="4346"/>
                <a:lumOff val="-3464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/>
            <a:t>Czy wiesz jakie usługi oferują sieci komputerowe?</a:t>
          </a:r>
          <a:endParaRPr lang="en-US" sz="2400" b="1" kern="1200" dirty="0"/>
        </a:p>
      </dsp:txBody>
      <dsp:txXfrm>
        <a:off x="0" y="1289480"/>
        <a:ext cx="7434453" cy="1196909"/>
      </dsp:txXfrm>
    </dsp:sp>
    <dsp:sp modelId="{6CD545C8-78B8-4BA0-A227-ACAA908F6363}">
      <dsp:nvSpPr>
        <dsp:cNvPr id="0" name=""/>
        <dsp:cNvSpPr/>
      </dsp:nvSpPr>
      <dsp:spPr>
        <a:xfrm>
          <a:off x="0" y="2555510"/>
          <a:ext cx="7434453" cy="1196909"/>
        </a:xfrm>
        <a:prstGeom prst="roundRect">
          <a:avLst/>
        </a:prstGeom>
        <a:gradFill rotWithShape="0">
          <a:gsLst>
            <a:gs pos="0">
              <a:schemeClr val="accent2">
                <a:hueOff val="75627"/>
                <a:satOff val="8693"/>
                <a:lumOff val="-692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75627"/>
                <a:satOff val="8693"/>
                <a:lumOff val="-692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/>
            <a:t>Rozpoznajesz protokoły i adresy IP?</a:t>
          </a:r>
          <a:endParaRPr lang="en-US" sz="2400" b="1" kern="1200" dirty="0"/>
        </a:p>
      </dsp:txBody>
      <dsp:txXfrm>
        <a:off x="0" y="2555510"/>
        <a:ext cx="7434453" cy="1196909"/>
      </dsp:txXfrm>
    </dsp:sp>
    <dsp:sp modelId="{BF1C6E4B-7DC8-47E3-8BE4-97DC2DC11AC4}">
      <dsp:nvSpPr>
        <dsp:cNvPr id="0" name=""/>
        <dsp:cNvSpPr/>
      </dsp:nvSpPr>
      <dsp:spPr>
        <a:xfrm>
          <a:off x="0" y="3821540"/>
          <a:ext cx="7434453" cy="1196909"/>
        </a:xfrm>
        <a:prstGeom prst="roundRect">
          <a:avLst/>
        </a:prstGeom>
        <a:gradFill rotWithShape="0">
          <a:gsLst>
            <a:gs pos="0">
              <a:schemeClr val="accent2">
                <a:hueOff val="113440"/>
                <a:satOff val="13039"/>
                <a:lumOff val="-10393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113440"/>
                <a:satOff val="13039"/>
                <a:lumOff val="-10393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/>
            <a:t>Na tych zajęciach dowiesz się wszystkiego o sieciach, </a:t>
          </a:r>
          <a:br>
            <a:rPr lang="pl-PL" sz="2400" kern="1200" dirty="0"/>
          </a:br>
          <a:r>
            <a:rPr lang="pl-PL" sz="2400" kern="1200" dirty="0"/>
            <a:t>a terminy takie jak HTTP, </a:t>
          </a:r>
          <a:r>
            <a:rPr lang="pl-PL" sz="2400" kern="1200" dirty="0" err="1"/>
            <a:t>HTTP</a:t>
          </a:r>
          <a:r>
            <a:rPr lang="pl-PL" sz="2400" kern="1200" dirty="0"/>
            <a:t> czy SSH nie będą już dla ciebie zagadką</a:t>
          </a:r>
          <a:endParaRPr lang="en-US" sz="2400" kern="1200" dirty="0"/>
        </a:p>
      </dsp:txBody>
      <dsp:txXfrm>
        <a:off x="0" y="3821540"/>
        <a:ext cx="7434453" cy="1196909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64AA616-540B-4E5D-92EC-82F682753014}">
      <dsp:nvSpPr>
        <dsp:cNvPr id="0" name=""/>
        <dsp:cNvSpPr/>
      </dsp:nvSpPr>
      <dsp:spPr>
        <a:xfrm>
          <a:off x="0" y="1842"/>
          <a:ext cx="7536306" cy="7849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E40D85-B19E-4CE0-81EB-12FC6D75E9FF}">
      <dsp:nvSpPr>
        <dsp:cNvPr id="0" name=""/>
        <dsp:cNvSpPr/>
      </dsp:nvSpPr>
      <dsp:spPr>
        <a:xfrm>
          <a:off x="237438" y="178449"/>
          <a:ext cx="431706" cy="43170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33417A-18C3-4BD3-A8C9-4C60817468DB}">
      <dsp:nvSpPr>
        <dsp:cNvPr id="0" name=""/>
        <dsp:cNvSpPr/>
      </dsp:nvSpPr>
      <dsp:spPr>
        <a:xfrm>
          <a:off x="906583" y="1842"/>
          <a:ext cx="6629722" cy="784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071" tIns="83071" rIns="83071" bIns="83071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kern="1200" dirty="0">
              <a:solidFill>
                <a:srgbClr val="0066CC"/>
              </a:solidFill>
            </a:rPr>
            <a:t>Na tych zajęciach dowiesz się, między innymi:</a:t>
          </a:r>
          <a:endParaRPr lang="en-US" sz="2100" kern="1200" dirty="0">
            <a:solidFill>
              <a:srgbClr val="0066CC"/>
            </a:solidFill>
          </a:endParaRPr>
        </a:p>
      </dsp:txBody>
      <dsp:txXfrm>
        <a:off x="906583" y="1842"/>
        <a:ext cx="6629722" cy="784921"/>
      </dsp:txXfrm>
    </dsp:sp>
    <dsp:sp modelId="{AD72791C-717F-49BB-AA96-4D50191BFBC0}">
      <dsp:nvSpPr>
        <dsp:cNvPr id="0" name=""/>
        <dsp:cNvSpPr/>
      </dsp:nvSpPr>
      <dsp:spPr>
        <a:xfrm>
          <a:off x="0" y="982993"/>
          <a:ext cx="7536306" cy="7849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4CCCEA-BAD8-41DD-84DF-E0DC2DE8A0F7}">
      <dsp:nvSpPr>
        <dsp:cNvPr id="0" name=""/>
        <dsp:cNvSpPr/>
      </dsp:nvSpPr>
      <dsp:spPr>
        <a:xfrm>
          <a:off x="237438" y="1159600"/>
          <a:ext cx="431706" cy="43170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ED36DA-DB61-43E1-8A72-407411C79482}">
      <dsp:nvSpPr>
        <dsp:cNvPr id="0" name=""/>
        <dsp:cNvSpPr/>
      </dsp:nvSpPr>
      <dsp:spPr>
        <a:xfrm>
          <a:off x="906583" y="982993"/>
          <a:ext cx="6629722" cy="784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071" tIns="83071" rIns="83071" bIns="83071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kern="1200" dirty="0">
              <a:solidFill>
                <a:srgbClr val="0066CC"/>
              </a:solidFill>
            </a:rPr>
            <a:t>Jak zbudowana jest sieć telekomunikacyjna?</a:t>
          </a:r>
          <a:endParaRPr lang="en-US" sz="2100" kern="1200" dirty="0">
            <a:solidFill>
              <a:srgbClr val="0066CC"/>
            </a:solidFill>
          </a:endParaRPr>
        </a:p>
      </dsp:txBody>
      <dsp:txXfrm>
        <a:off x="906583" y="982993"/>
        <a:ext cx="6629722" cy="784921"/>
      </dsp:txXfrm>
    </dsp:sp>
    <dsp:sp modelId="{ACE5809B-F256-4916-9BBA-9B7781334DA8}">
      <dsp:nvSpPr>
        <dsp:cNvPr id="0" name=""/>
        <dsp:cNvSpPr/>
      </dsp:nvSpPr>
      <dsp:spPr>
        <a:xfrm>
          <a:off x="0" y="1964144"/>
          <a:ext cx="7536306" cy="7849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C2ED65-49A2-40C5-A465-76434453299C}">
      <dsp:nvSpPr>
        <dsp:cNvPr id="0" name=""/>
        <dsp:cNvSpPr/>
      </dsp:nvSpPr>
      <dsp:spPr>
        <a:xfrm>
          <a:off x="237438" y="2140752"/>
          <a:ext cx="431706" cy="431706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A236AE-0989-4AB1-AEE7-D64BBC39C1D2}">
      <dsp:nvSpPr>
        <dsp:cNvPr id="0" name=""/>
        <dsp:cNvSpPr/>
      </dsp:nvSpPr>
      <dsp:spPr>
        <a:xfrm>
          <a:off x="906583" y="1964144"/>
          <a:ext cx="6629722" cy="784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071" tIns="83071" rIns="83071" bIns="83071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kern="1200" dirty="0">
              <a:solidFill>
                <a:srgbClr val="0066CC"/>
              </a:solidFill>
            </a:rPr>
            <a:t>Jakie urządzenia działają w sieci?</a:t>
          </a:r>
          <a:endParaRPr lang="en-US" sz="2100" kern="1200" dirty="0">
            <a:solidFill>
              <a:srgbClr val="0066CC"/>
            </a:solidFill>
          </a:endParaRPr>
        </a:p>
      </dsp:txBody>
      <dsp:txXfrm>
        <a:off x="906583" y="1964144"/>
        <a:ext cx="6629722" cy="784921"/>
      </dsp:txXfrm>
    </dsp:sp>
    <dsp:sp modelId="{CEB942EE-952C-4624-9D2E-960090AF154D}">
      <dsp:nvSpPr>
        <dsp:cNvPr id="0" name=""/>
        <dsp:cNvSpPr/>
      </dsp:nvSpPr>
      <dsp:spPr>
        <a:xfrm>
          <a:off x="0" y="2945296"/>
          <a:ext cx="7536306" cy="7849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7797F-78C1-4128-8B7F-5279D344452C}">
      <dsp:nvSpPr>
        <dsp:cNvPr id="0" name=""/>
        <dsp:cNvSpPr/>
      </dsp:nvSpPr>
      <dsp:spPr>
        <a:xfrm>
          <a:off x="237438" y="3121903"/>
          <a:ext cx="431706" cy="431706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2704A1-54EC-47E3-A11F-6FE7180238EE}">
      <dsp:nvSpPr>
        <dsp:cNvPr id="0" name=""/>
        <dsp:cNvSpPr/>
      </dsp:nvSpPr>
      <dsp:spPr>
        <a:xfrm>
          <a:off x="906583" y="2945296"/>
          <a:ext cx="6629722" cy="784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071" tIns="83071" rIns="83071" bIns="83071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kern="1200" dirty="0">
              <a:solidFill>
                <a:srgbClr val="0066CC"/>
              </a:solidFill>
            </a:rPr>
            <a:t>Jakie urządzenia składają się na centrale telefoniczne?</a:t>
          </a:r>
          <a:endParaRPr lang="en-US" sz="2100" kern="1200" dirty="0">
            <a:solidFill>
              <a:srgbClr val="0066CC"/>
            </a:solidFill>
          </a:endParaRPr>
        </a:p>
      </dsp:txBody>
      <dsp:txXfrm>
        <a:off x="906583" y="2945296"/>
        <a:ext cx="6629722" cy="784921"/>
      </dsp:txXfrm>
    </dsp:sp>
    <dsp:sp modelId="{C02FD869-5E35-4B36-A426-CE2907FCACD8}">
      <dsp:nvSpPr>
        <dsp:cNvPr id="0" name=""/>
        <dsp:cNvSpPr/>
      </dsp:nvSpPr>
      <dsp:spPr>
        <a:xfrm>
          <a:off x="0" y="3926447"/>
          <a:ext cx="7536306" cy="7849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7ED632-197F-4DFA-97D6-73A5ADC35914}">
      <dsp:nvSpPr>
        <dsp:cNvPr id="0" name=""/>
        <dsp:cNvSpPr/>
      </dsp:nvSpPr>
      <dsp:spPr>
        <a:xfrm>
          <a:off x="237438" y="4103054"/>
          <a:ext cx="431706" cy="431706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3A6C0A-EDBF-4045-9DF1-23F0113792E6}">
      <dsp:nvSpPr>
        <dsp:cNvPr id="0" name=""/>
        <dsp:cNvSpPr/>
      </dsp:nvSpPr>
      <dsp:spPr>
        <a:xfrm>
          <a:off x="906583" y="3926447"/>
          <a:ext cx="6629722" cy="784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071" tIns="83071" rIns="83071" bIns="83071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kern="1200" dirty="0">
              <a:solidFill>
                <a:srgbClr val="0066CC"/>
              </a:solidFill>
            </a:rPr>
            <a:t>Dowiesz się jak przesłać i odebrać sygnał </a:t>
          </a:r>
          <a:endParaRPr lang="en-US" sz="2100" kern="1200" dirty="0">
            <a:solidFill>
              <a:srgbClr val="0066CC"/>
            </a:solidFill>
          </a:endParaRPr>
        </a:p>
      </dsp:txBody>
      <dsp:txXfrm>
        <a:off x="906583" y="3926447"/>
        <a:ext cx="6629722" cy="784921"/>
      </dsp:txXfrm>
    </dsp:sp>
    <dsp:sp modelId="{44AB7071-36BA-4DE9-B9E4-4DA9219C6908}">
      <dsp:nvSpPr>
        <dsp:cNvPr id="0" name=""/>
        <dsp:cNvSpPr/>
      </dsp:nvSpPr>
      <dsp:spPr>
        <a:xfrm>
          <a:off x="0" y="4907598"/>
          <a:ext cx="7536306" cy="7849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852B75-7FDC-4DDD-98B4-B33DFA6F57F7}">
      <dsp:nvSpPr>
        <dsp:cNvPr id="0" name=""/>
        <dsp:cNvSpPr/>
      </dsp:nvSpPr>
      <dsp:spPr>
        <a:xfrm>
          <a:off x="237438" y="5084206"/>
          <a:ext cx="431706" cy="431706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AB8EB8-F050-463A-81A2-454B9A0153F3}">
      <dsp:nvSpPr>
        <dsp:cNvPr id="0" name=""/>
        <dsp:cNvSpPr/>
      </dsp:nvSpPr>
      <dsp:spPr>
        <a:xfrm>
          <a:off x="906583" y="4907598"/>
          <a:ext cx="6629722" cy="784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071" tIns="83071" rIns="83071" bIns="83071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kern="1200" dirty="0">
              <a:solidFill>
                <a:srgbClr val="0066CC"/>
              </a:solidFill>
            </a:rPr>
            <a:t>Będziesz wiedział, jak zabezpieczyć sieć przed wyciekiem danych czy wirusami</a:t>
          </a:r>
          <a:endParaRPr lang="en-US" sz="2100" kern="1200" dirty="0">
            <a:solidFill>
              <a:srgbClr val="0066CC"/>
            </a:solidFill>
          </a:endParaRPr>
        </a:p>
      </dsp:txBody>
      <dsp:txXfrm>
        <a:off x="906583" y="4907598"/>
        <a:ext cx="6629722" cy="784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AFC49-C836-4D4D-853C-01D401F55369}" type="datetimeFigureOut">
              <a:rPr lang="pl-PL" smtClean="0"/>
              <a:t>05.10.2020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CB74C-4E43-492A-B342-E5E0041B46CD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4CCEAAF-2383-402C-950C-E6022FDCF088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180A95D1-606C-46AD-8547-AB0894A2CA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90295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54869-4D2C-4C86-99F2-0B1D1579C307}" type="datetime1">
              <a:rPr lang="pl-PL" smtClean="0"/>
              <a:t>05.10.2020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A95D1-606C-46AD-8547-AB0894A2CA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70761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958BD-8986-4093-9171-E295D70EF568}" type="datetime1">
              <a:rPr lang="pl-PL" smtClean="0"/>
              <a:t>05.10.2020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A95D1-606C-46AD-8547-AB0894A2CA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51272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CF9C1-2AB9-4031-B4F2-AF03BFE6084E}" type="datetime1">
              <a:rPr lang="pl-PL" smtClean="0"/>
              <a:t>05.10.2020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A95D1-606C-46AD-8547-AB0894A2CA8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670119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BA28-85F6-46E2-A390-6A77AD7F1A98}" type="datetime1">
              <a:rPr lang="pl-PL" smtClean="0"/>
              <a:t>05.10.2020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A95D1-606C-46AD-8547-AB0894A2CA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94082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92258-6E8F-4EAE-A4FC-86303942817F}" type="datetime1">
              <a:rPr lang="pl-PL" smtClean="0"/>
              <a:t>05.10.2020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A95D1-606C-46AD-8547-AB0894A2CA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45467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652E-92F1-4B77-9EBE-821B3C6A2A81}" type="datetime1">
              <a:rPr lang="pl-PL" smtClean="0"/>
              <a:t>05.10.2020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A95D1-606C-46AD-8547-AB0894A2CA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35255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C9E0-32CF-46CD-AC6F-50B1AED6B25B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A95D1-606C-46AD-8547-AB0894A2CA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04367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618A5-DFB5-42C6-A969-DE70FDCE7E1F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A95D1-606C-46AD-8547-AB0894A2CA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63783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EC32-5811-4B35-9175-496D1BF7AD7A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A95D1-606C-46AD-8547-AB0894A2CA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7482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F196-995A-4E8A-B196-C520F3DFB964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A95D1-606C-46AD-8547-AB0894A2CA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63799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2B83-2FF2-4109-B407-114C91695129}" type="datetime1">
              <a:rPr lang="pl-PL" smtClean="0"/>
              <a:t>05.10.2020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A95D1-606C-46AD-8547-AB0894A2CA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40523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5F8D-F576-4958-B551-48E969C1F9AA}" type="datetime1">
              <a:rPr lang="pl-PL" smtClean="0"/>
              <a:t>05.10.2020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A95D1-606C-46AD-8547-AB0894A2CA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78150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9E0D-FB8F-4433-B8F7-325EAD8F59E9}" type="datetime1">
              <a:rPr lang="pl-PL" smtClean="0"/>
              <a:t>05.10.2020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A95D1-606C-46AD-8547-AB0894A2CA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64061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86A8-4D85-4D05-AE03-601CA0BC70F4}" type="datetime1">
              <a:rPr lang="pl-PL" smtClean="0"/>
              <a:t>05.10.2020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A95D1-606C-46AD-8547-AB0894A2CA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56923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DB77-7116-4400-85DE-E61E7C99EFED}" type="datetime1">
              <a:rPr lang="pl-PL" smtClean="0"/>
              <a:t>05.10.2020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A95D1-606C-46AD-8547-AB0894A2CA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36892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6F83-5E14-403A-8FD2-56E4D599FE98}" type="datetime1">
              <a:rPr lang="pl-PL" smtClean="0"/>
              <a:t>05.10.2020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A95D1-606C-46AD-8547-AB0894A2CA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59155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8F01F-5BCA-4152-B92A-1AF965989086}" type="datetime1">
              <a:rPr lang="pl-PL" smtClean="0"/>
              <a:t>05.10.2020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ZSŁ, Al. Stanów Zjednoczonych, Warszawa</a:t>
            </a: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A95D1-606C-46AD-8547-AB0894A2CA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616485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B5873E1-E643-43C4-A5BC-65D26CF57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10040937" cy="4715482"/>
          </a:xfrm>
        </p:spPr>
        <p:txBody>
          <a:bodyPr>
            <a:normAutofit/>
          </a:bodyPr>
          <a:lstStyle/>
          <a:p>
            <a:pPr algn="ctr"/>
            <a:r>
              <a:rPr lang="pl-PL" sz="7200" dirty="0"/>
              <a:t>Technik </a:t>
            </a:r>
            <a:br>
              <a:rPr lang="pl-PL" sz="7200" dirty="0"/>
            </a:br>
            <a:r>
              <a:rPr lang="pl-PL" sz="7200" dirty="0"/>
              <a:t>telekomunikacji 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xmlns="" id="{13B310E8-4911-4A81-8DEC-42876CF67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2850" y="4914901"/>
            <a:ext cx="4015359" cy="1474564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l-PL" sz="2800" b="1" dirty="0"/>
              <a:t>Zespół Szkół Łączności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dirty="0"/>
              <a:t>Al. Stanów Zjednoczonych 24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dirty="0"/>
              <a:t>Warszawa</a:t>
            </a:r>
          </a:p>
        </p:txBody>
      </p:sp>
      <p:pic>
        <p:nvPicPr>
          <p:cNvPr id="1026" name="Picture 2" descr="C:\Users\kasia\Desktop\PROMOCJA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4605" y="233363"/>
            <a:ext cx="1279525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42174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63FCAA8-9E58-46F3-B53B-53041396A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/>
              <a:t>Przedmioty praktyczne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C322A4A-864A-4C80-83B8-59833E460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kasia\Desktop\PROMOCJA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4604" y="367563"/>
            <a:ext cx="1279525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06041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248DE6F-2229-434E-B505-7C3291C32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Rysunek techniczny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6C8F87E-CDCE-40B7-8306-823FE5866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Nauczysz się odczytywać rysunki techniczne</a:t>
            </a:r>
          </a:p>
          <a:p>
            <a:r>
              <a:rPr lang="pl-PL" dirty="0"/>
              <a:t>Rozpoznasz oznaczenia graficzne elementów sieci kablowej, </a:t>
            </a:r>
            <a:br>
              <a:rPr lang="pl-PL" dirty="0"/>
            </a:br>
            <a:r>
              <a:rPr lang="pl-PL" dirty="0"/>
              <a:t>instalacji telewizji satelitarnej i naziemnej</a:t>
            </a:r>
          </a:p>
          <a:p>
            <a:r>
              <a:rPr lang="pl-PL" dirty="0"/>
              <a:t>Będziesz tworzyć rysunki za pomocą specjalistycznego oprogramowania </a:t>
            </a:r>
            <a:br>
              <a:rPr lang="pl-PL" dirty="0"/>
            </a:br>
            <a:r>
              <a:rPr lang="pl-PL" dirty="0"/>
              <a:t>typu CAD</a:t>
            </a:r>
          </a:p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03063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8E1DDAD8-1D10-4640-A034-BE90015E37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52FE7688-721D-4A97-B007-BDE056094D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2">
              <a:extLst>
                <a:ext uri="{FF2B5EF4-FFF2-40B4-BE49-F238E27FC236}">
                  <a16:creationId xmlns:a16="http://schemas.microsoft.com/office/drawing/2014/main" xmlns="" id="{9E73A810-8571-4A9D-A3CB-336933AB4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6CBECAC-2608-45A9-9D15-5366786F1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pl-PL" sz="3200" dirty="0"/>
              <a:t>Pomiary elektryczne </a:t>
            </a:r>
            <a:br>
              <a:rPr lang="pl-PL" sz="3200" dirty="0"/>
            </a:br>
            <a:r>
              <a:rPr lang="pl-PL" sz="3200" dirty="0"/>
              <a:t>i elektroniczne</a:t>
            </a:r>
          </a:p>
        </p:txBody>
      </p:sp>
      <p:pic>
        <p:nvPicPr>
          <p:cNvPr id="7" name="Symbol zastępczy zawartości 6" descr="Obraz zawierający osoba, wewnątrz, stół, młode&#10;&#10;Opis wygenerowany automatycznie">
            <a:extLst>
              <a:ext uri="{FF2B5EF4-FFF2-40B4-BE49-F238E27FC236}">
                <a16:creationId xmlns:a16="http://schemas.microsoft.com/office/drawing/2014/main" xmlns="" id="{EBDA7E4E-76FA-45E4-8485-EB16A5B0F5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83" r="13647" b="-1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FD642FB6-2808-4BC5-AE0B-7302C24B78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0B0B8F04-D9A7-48E5-A29C-51A66B59DF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3" name="Freeform 6">
              <a:extLst>
                <a:ext uri="{FF2B5EF4-FFF2-40B4-BE49-F238E27FC236}">
                  <a16:creationId xmlns:a16="http://schemas.microsoft.com/office/drawing/2014/main" xmlns="" id="{D6D18883-6BFF-42BB-8088-FCCF83F9CF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7">
              <a:extLst>
                <a:ext uri="{FF2B5EF4-FFF2-40B4-BE49-F238E27FC236}">
                  <a16:creationId xmlns:a16="http://schemas.microsoft.com/office/drawing/2014/main" xmlns="" id="{1D0FEFB3-A009-4D0F-9107-C0B17786FB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78E86C7F-B981-4448-8A1A-856F7124FF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6" name="Freeform 9">
              <a:extLst>
                <a:ext uri="{FF2B5EF4-FFF2-40B4-BE49-F238E27FC236}">
                  <a16:creationId xmlns:a16="http://schemas.microsoft.com/office/drawing/2014/main" xmlns="" id="{4C6CFFD9-BA00-4184-8310-5FC9550954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0">
              <a:extLst>
                <a:ext uri="{FF2B5EF4-FFF2-40B4-BE49-F238E27FC236}">
                  <a16:creationId xmlns:a16="http://schemas.microsoft.com/office/drawing/2014/main" xmlns="" id="{A1892DF3-4848-496C-8664-DFD32EE25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11">
              <a:extLst>
                <a:ext uri="{FF2B5EF4-FFF2-40B4-BE49-F238E27FC236}">
                  <a16:creationId xmlns:a16="http://schemas.microsoft.com/office/drawing/2014/main" xmlns="" id="{D6DB8C30-651E-4D8F-A70C-163FC58427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2">
              <a:extLst>
                <a:ext uri="{FF2B5EF4-FFF2-40B4-BE49-F238E27FC236}">
                  <a16:creationId xmlns:a16="http://schemas.microsoft.com/office/drawing/2014/main" xmlns="" id="{563DFB81-F969-4F44-BA6C-634795642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xmlns="" id="{8E5DE346-AFCA-40DA-B5E2-93A86EA54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xmlns="" id="{77A34306-2AE8-43D0-9686-E97B3B53FE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15">
              <a:extLst>
                <a:ext uri="{FF2B5EF4-FFF2-40B4-BE49-F238E27FC236}">
                  <a16:creationId xmlns:a16="http://schemas.microsoft.com/office/drawing/2014/main" xmlns="" id="{B9CC10F0-FFCD-4CB9-AF4C-22722D20B7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xmlns="" id="{2A6B0E38-C962-4491-BFDA-75378B4D67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17">
              <a:extLst>
                <a:ext uri="{FF2B5EF4-FFF2-40B4-BE49-F238E27FC236}">
                  <a16:creationId xmlns:a16="http://schemas.microsoft.com/office/drawing/2014/main" xmlns="" id="{655F640B-8407-487C-8696-F47451478E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18">
              <a:extLst>
                <a:ext uri="{FF2B5EF4-FFF2-40B4-BE49-F238E27FC236}">
                  <a16:creationId xmlns:a16="http://schemas.microsoft.com/office/drawing/2014/main" xmlns="" id="{FAB4F099-4FF6-4410-A5B9-2A5355719C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19">
              <a:extLst>
                <a:ext uri="{FF2B5EF4-FFF2-40B4-BE49-F238E27FC236}">
                  <a16:creationId xmlns:a16="http://schemas.microsoft.com/office/drawing/2014/main" xmlns="" id="{6FE80B6E-3DA9-4304-9925-12E578C4E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0">
              <a:extLst>
                <a:ext uri="{FF2B5EF4-FFF2-40B4-BE49-F238E27FC236}">
                  <a16:creationId xmlns:a16="http://schemas.microsoft.com/office/drawing/2014/main" xmlns="" id="{67D1CB75-0CBA-4E13-924C-21F221D7BF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21">
              <a:extLst>
                <a:ext uri="{FF2B5EF4-FFF2-40B4-BE49-F238E27FC236}">
                  <a16:creationId xmlns:a16="http://schemas.microsoft.com/office/drawing/2014/main" xmlns="" id="{F2CC783B-FA45-4777-A76A-982B285C7C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2">
              <a:extLst>
                <a:ext uri="{FF2B5EF4-FFF2-40B4-BE49-F238E27FC236}">
                  <a16:creationId xmlns:a16="http://schemas.microsoft.com/office/drawing/2014/main" xmlns="" id="{D68F4DD3-D736-4B78-972E-F5128CFBE7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3">
              <a:extLst>
                <a:ext uri="{FF2B5EF4-FFF2-40B4-BE49-F238E27FC236}">
                  <a16:creationId xmlns:a16="http://schemas.microsoft.com/office/drawing/2014/main" xmlns="" id="{B14AF103-15B3-4796-A71A-297D37E176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24">
              <a:extLst>
                <a:ext uri="{FF2B5EF4-FFF2-40B4-BE49-F238E27FC236}">
                  <a16:creationId xmlns:a16="http://schemas.microsoft.com/office/drawing/2014/main" xmlns="" id="{B0B240FB-0453-4B6F-9F9B-C2C3305AC5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25">
              <a:extLst>
                <a:ext uri="{FF2B5EF4-FFF2-40B4-BE49-F238E27FC236}">
                  <a16:creationId xmlns:a16="http://schemas.microsoft.com/office/drawing/2014/main" xmlns="" id="{EBBBDCEE-433E-40F3-B49D-375CB162A8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26">
              <a:extLst>
                <a:ext uri="{FF2B5EF4-FFF2-40B4-BE49-F238E27FC236}">
                  <a16:creationId xmlns:a16="http://schemas.microsoft.com/office/drawing/2014/main" xmlns="" id="{09B123C6-141E-4A37-B5A7-27E7764FA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27">
              <a:extLst>
                <a:ext uri="{FF2B5EF4-FFF2-40B4-BE49-F238E27FC236}">
                  <a16:creationId xmlns:a16="http://schemas.microsoft.com/office/drawing/2014/main" xmlns="" id="{1FA1F521-36A1-49FF-84A7-229E8970F7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28">
              <a:extLst>
                <a:ext uri="{FF2B5EF4-FFF2-40B4-BE49-F238E27FC236}">
                  <a16:creationId xmlns:a16="http://schemas.microsoft.com/office/drawing/2014/main" xmlns="" id="{DE512F89-D901-4487-A42C-02345EC5FC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29">
              <a:extLst>
                <a:ext uri="{FF2B5EF4-FFF2-40B4-BE49-F238E27FC236}">
                  <a16:creationId xmlns:a16="http://schemas.microsoft.com/office/drawing/2014/main" xmlns="" id="{ED3ED0E5-3226-4B78-B3EA-C591824B89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30">
              <a:extLst>
                <a:ext uri="{FF2B5EF4-FFF2-40B4-BE49-F238E27FC236}">
                  <a16:creationId xmlns:a16="http://schemas.microsoft.com/office/drawing/2014/main" xmlns="" id="{9CBB1F68-B6DE-4ECF-B20F-328F9811E2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31">
              <a:extLst>
                <a:ext uri="{FF2B5EF4-FFF2-40B4-BE49-F238E27FC236}">
                  <a16:creationId xmlns:a16="http://schemas.microsoft.com/office/drawing/2014/main" xmlns="" id="{A566C551-9523-4D97-A8CF-5C91F436C5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32">
              <a:extLst>
                <a:ext uri="{FF2B5EF4-FFF2-40B4-BE49-F238E27FC236}">
                  <a16:creationId xmlns:a16="http://schemas.microsoft.com/office/drawing/2014/main" xmlns="" id="{9E166BA0-9268-4419-9332-2D30C21239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xmlns="" id="{B700C031-AA54-4DC7-B8A2-2569B3FA65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1" name="Freeform 34">
              <a:extLst>
                <a:ext uri="{FF2B5EF4-FFF2-40B4-BE49-F238E27FC236}">
                  <a16:creationId xmlns:a16="http://schemas.microsoft.com/office/drawing/2014/main" xmlns="" id="{03045EC8-ECC8-473F-8786-DE266F05B1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35">
              <a:extLst>
                <a:ext uri="{FF2B5EF4-FFF2-40B4-BE49-F238E27FC236}">
                  <a16:creationId xmlns:a16="http://schemas.microsoft.com/office/drawing/2014/main" xmlns="" id="{9337EBA2-5088-4A44-8C0B-A6EE78989C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36">
              <a:extLst>
                <a:ext uri="{FF2B5EF4-FFF2-40B4-BE49-F238E27FC236}">
                  <a16:creationId xmlns:a16="http://schemas.microsoft.com/office/drawing/2014/main" xmlns="" id="{3486A705-2593-45C9-A13E-8E2FB7C354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37">
              <a:extLst>
                <a:ext uri="{FF2B5EF4-FFF2-40B4-BE49-F238E27FC236}">
                  <a16:creationId xmlns:a16="http://schemas.microsoft.com/office/drawing/2014/main" xmlns="" id="{F357321C-6DEE-4D02-A997-75E47EE0E0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38">
              <a:extLst>
                <a:ext uri="{FF2B5EF4-FFF2-40B4-BE49-F238E27FC236}">
                  <a16:creationId xmlns:a16="http://schemas.microsoft.com/office/drawing/2014/main" xmlns="" id="{D0B8F87F-3530-4BCD-A8E5-C1B83707B5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39">
              <a:extLst>
                <a:ext uri="{FF2B5EF4-FFF2-40B4-BE49-F238E27FC236}">
                  <a16:creationId xmlns:a16="http://schemas.microsoft.com/office/drawing/2014/main" xmlns="" id="{5BE86BA3-AB0E-4F70-A552-0D9EB9E98E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40">
              <a:extLst>
                <a:ext uri="{FF2B5EF4-FFF2-40B4-BE49-F238E27FC236}">
                  <a16:creationId xmlns:a16="http://schemas.microsoft.com/office/drawing/2014/main" xmlns="" id="{DF5FE773-B9AE-4A3F-8EDC-165CE579BD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41">
              <a:extLst>
                <a:ext uri="{FF2B5EF4-FFF2-40B4-BE49-F238E27FC236}">
                  <a16:creationId xmlns:a16="http://schemas.microsoft.com/office/drawing/2014/main" xmlns="" id="{4A03D7BE-B358-4F8B-85EA-65E0CBF2D1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42">
              <a:extLst>
                <a:ext uri="{FF2B5EF4-FFF2-40B4-BE49-F238E27FC236}">
                  <a16:creationId xmlns:a16="http://schemas.microsoft.com/office/drawing/2014/main" xmlns="" id="{A6548877-0957-435B-A419-389A278E57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43">
              <a:extLst>
                <a:ext uri="{FF2B5EF4-FFF2-40B4-BE49-F238E27FC236}">
                  <a16:creationId xmlns:a16="http://schemas.microsoft.com/office/drawing/2014/main" xmlns="" id="{B2D5EA95-9E60-468A-8DA1-40F05C9BDA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44">
              <a:extLst>
                <a:ext uri="{FF2B5EF4-FFF2-40B4-BE49-F238E27FC236}">
                  <a16:creationId xmlns:a16="http://schemas.microsoft.com/office/drawing/2014/main" xmlns="" id="{C9B409CE-11E5-40D1-8C9B-86614EAE2A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xmlns="" id="{9E594AF5-DB50-4227-AC2F-10EE5233C4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3" name="Freeform 46">
              <a:extLst>
                <a:ext uri="{FF2B5EF4-FFF2-40B4-BE49-F238E27FC236}">
                  <a16:creationId xmlns:a16="http://schemas.microsoft.com/office/drawing/2014/main" xmlns="" id="{9335DCAF-74A2-4994-B5BF-1C079A40A5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47">
              <a:extLst>
                <a:ext uri="{FF2B5EF4-FFF2-40B4-BE49-F238E27FC236}">
                  <a16:creationId xmlns:a16="http://schemas.microsoft.com/office/drawing/2014/main" xmlns="" id="{1DC8E1A2-0C6B-4BA9-85F4-3645AED5DE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48">
              <a:extLst>
                <a:ext uri="{FF2B5EF4-FFF2-40B4-BE49-F238E27FC236}">
                  <a16:creationId xmlns:a16="http://schemas.microsoft.com/office/drawing/2014/main" xmlns="" id="{28F38DE0-3BEE-441A-8212-E77DA2328A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49">
              <a:extLst>
                <a:ext uri="{FF2B5EF4-FFF2-40B4-BE49-F238E27FC236}">
                  <a16:creationId xmlns:a16="http://schemas.microsoft.com/office/drawing/2014/main" xmlns="" id="{AE81208E-D239-496C-A312-506B0241B3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50">
              <a:extLst>
                <a:ext uri="{FF2B5EF4-FFF2-40B4-BE49-F238E27FC236}">
                  <a16:creationId xmlns:a16="http://schemas.microsoft.com/office/drawing/2014/main" xmlns="" id="{242FE966-DDA4-4668-B8D6-C4B0D4C78E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51">
              <a:extLst>
                <a:ext uri="{FF2B5EF4-FFF2-40B4-BE49-F238E27FC236}">
                  <a16:creationId xmlns:a16="http://schemas.microsoft.com/office/drawing/2014/main" xmlns="" id="{FB0A5F60-550F-4025-9DCE-6F42A7C064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52">
              <a:extLst>
                <a:ext uri="{FF2B5EF4-FFF2-40B4-BE49-F238E27FC236}">
                  <a16:creationId xmlns:a16="http://schemas.microsoft.com/office/drawing/2014/main" xmlns="" id="{D7B61D18-4A61-44C9-A809-40639E8C1D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53">
              <a:extLst>
                <a:ext uri="{FF2B5EF4-FFF2-40B4-BE49-F238E27FC236}">
                  <a16:creationId xmlns:a16="http://schemas.microsoft.com/office/drawing/2014/main" xmlns="" id="{CB26E7EB-DC12-4BA7-B5DE-09EF2C1D0A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54">
              <a:extLst>
                <a:ext uri="{FF2B5EF4-FFF2-40B4-BE49-F238E27FC236}">
                  <a16:creationId xmlns:a16="http://schemas.microsoft.com/office/drawing/2014/main" xmlns="" id="{921237B4-9D85-4611-851F-5DBD71544A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55">
              <a:extLst>
                <a:ext uri="{FF2B5EF4-FFF2-40B4-BE49-F238E27FC236}">
                  <a16:creationId xmlns:a16="http://schemas.microsoft.com/office/drawing/2014/main" xmlns="" id="{C91509DE-9FAA-4E84-BCC1-CDDBEA8AC0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56">
              <a:extLst>
                <a:ext uri="{FF2B5EF4-FFF2-40B4-BE49-F238E27FC236}">
                  <a16:creationId xmlns:a16="http://schemas.microsoft.com/office/drawing/2014/main" xmlns="" id="{C7029B06-6A09-4E46-BA86-F3C66DBDD4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57">
              <a:extLst>
                <a:ext uri="{FF2B5EF4-FFF2-40B4-BE49-F238E27FC236}">
                  <a16:creationId xmlns:a16="http://schemas.microsoft.com/office/drawing/2014/main" xmlns="" id="{FF4ACFBF-D1F2-47B1-B0EB-F08C6508BD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58">
              <a:extLst>
                <a:ext uri="{FF2B5EF4-FFF2-40B4-BE49-F238E27FC236}">
                  <a16:creationId xmlns:a16="http://schemas.microsoft.com/office/drawing/2014/main" xmlns="" id="{A6FD1991-3A0E-4F63-BAD9-A98C298604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74" name="Content Placeholder 73">
            <a:extLst>
              <a:ext uri="{FF2B5EF4-FFF2-40B4-BE49-F238E27FC236}">
                <a16:creationId xmlns:a16="http://schemas.microsoft.com/office/drawing/2014/main" xmlns="" id="{40D60E35-19CC-42F9-8049-A092024C0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sp>
        <p:nvSpPr>
          <p:cNvPr id="63" name="Symbol zastępczy stopki 6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42458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EB540DE-3BB4-4A9D-82DA-0ADFC17CF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osoba, stół, chłopiec, wewnątrz&#10;&#10;Opis wygenerowany automatycznie">
            <a:extLst>
              <a:ext uri="{FF2B5EF4-FFF2-40B4-BE49-F238E27FC236}">
                <a16:creationId xmlns:a16="http://schemas.microsoft.com/office/drawing/2014/main" xmlns="" id="{2E7ADEFB-6F1C-43F8-BBAF-8148ED8D8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1712" y="-48331"/>
            <a:ext cx="10350288" cy="6906331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31207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A9C1D64-3E7B-4296-9CB9-8C35ED92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osoba, wewnątrz, mężczyzna, młode&#10;&#10;Opis wygenerowany automatycznie">
            <a:extLst>
              <a:ext uri="{FF2B5EF4-FFF2-40B4-BE49-F238E27FC236}">
                <a16:creationId xmlns:a16="http://schemas.microsoft.com/office/drawing/2014/main" xmlns="" id="{F237D45F-1526-47FD-B94A-8423C9F82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6213"/>
            <a:ext cx="10347112" cy="6904213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94181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AB0EC76-2175-458E-85EA-AEE697271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żywność, stół, młode, chłopiec&#10;&#10;Opis wygenerowany automatycznie">
            <a:extLst>
              <a:ext uri="{FF2B5EF4-FFF2-40B4-BE49-F238E27FC236}">
                <a16:creationId xmlns:a16="http://schemas.microsoft.com/office/drawing/2014/main" xmlns="" id="{7A2846B3-B20F-4B4A-8F99-181154EA2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1712" y="-48331"/>
            <a:ext cx="10350288" cy="6906331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43130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141">
            <a:extLst>
              <a:ext uri="{FF2B5EF4-FFF2-40B4-BE49-F238E27FC236}">
                <a16:creationId xmlns:a16="http://schemas.microsoft.com/office/drawing/2014/main" xmlns="" id="{8E1DDAD8-1D10-4640-A034-BE90015E37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43" name="Rectangle 142">
              <a:extLst>
                <a:ext uri="{FF2B5EF4-FFF2-40B4-BE49-F238E27FC236}">
                  <a16:creationId xmlns:a16="http://schemas.microsoft.com/office/drawing/2014/main" xmlns="" id="{52FE7688-721D-4A97-B007-BDE056094D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4" name="Picture 2">
              <a:extLst>
                <a:ext uri="{FF2B5EF4-FFF2-40B4-BE49-F238E27FC236}">
                  <a16:creationId xmlns:a16="http://schemas.microsoft.com/office/drawing/2014/main" xmlns="" id="{9E73A810-8571-4A9D-A3CB-336933AB4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7C50BD-008A-4C82-97C0-3FD3712C6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pl-PL" sz="2200" dirty="0"/>
              <a:t>Montaż traktów </a:t>
            </a:r>
            <a:br>
              <a:rPr lang="pl-PL" sz="2200" dirty="0"/>
            </a:br>
            <a:r>
              <a:rPr lang="pl-PL" sz="2200" dirty="0"/>
              <a:t>i pomiary torów  telekomunikacyjnych</a:t>
            </a:r>
          </a:p>
        </p:txBody>
      </p:sp>
      <p:pic>
        <p:nvPicPr>
          <p:cNvPr id="4" name="Symbol zastępczy zawartości 3" descr="Obraz zawierający osoba, wewnątrz, laptop, mężczyzna&#10;&#10;Opis wygenerowany automatycznie">
            <a:extLst>
              <a:ext uri="{FF2B5EF4-FFF2-40B4-BE49-F238E27FC236}">
                <a16:creationId xmlns:a16="http://schemas.microsoft.com/office/drawing/2014/main" xmlns="" id="{1233B830-EB08-4695-9F6D-D98878630D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45" r="9986" b="-1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46" name="Group 145">
            <a:extLst>
              <a:ext uri="{FF2B5EF4-FFF2-40B4-BE49-F238E27FC236}">
                <a16:creationId xmlns:a16="http://schemas.microsoft.com/office/drawing/2014/main" xmlns="" id="{FD642FB6-2808-4BC5-AE0B-7302C24B78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xmlns="" id="{0B0B8F04-D9A7-48E5-A29C-51A66B59DF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8" name="Freeform 6">
              <a:extLst>
                <a:ext uri="{FF2B5EF4-FFF2-40B4-BE49-F238E27FC236}">
                  <a16:creationId xmlns:a16="http://schemas.microsoft.com/office/drawing/2014/main" xmlns="" id="{D6D18883-6BFF-42BB-8088-FCCF83F9CF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9" name="Freeform 7">
              <a:extLst>
                <a:ext uri="{FF2B5EF4-FFF2-40B4-BE49-F238E27FC236}">
                  <a16:creationId xmlns:a16="http://schemas.microsoft.com/office/drawing/2014/main" xmlns="" id="{1D0FEFB3-A009-4D0F-9107-C0B17786FB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xmlns="" id="{78E86C7F-B981-4448-8A1A-856F7124FF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1" name="Freeform 9">
              <a:extLst>
                <a:ext uri="{FF2B5EF4-FFF2-40B4-BE49-F238E27FC236}">
                  <a16:creationId xmlns:a16="http://schemas.microsoft.com/office/drawing/2014/main" xmlns="" id="{4C6CFFD9-BA00-4184-8310-5FC9550954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2" name="Freeform 10">
              <a:extLst>
                <a:ext uri="{FF2B5EF4-FFF2-40B4-BE49-F238E27FC236}">
                  <a16:creationId xmlns:a16="http://schemas.microsoft.com/office/drawing/2014/main" xmlns="" id="{A1892DF3-4848-496C-8664-DFD32EE25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3" name="Freeform 11">
              <a:extLst>
                <a:ext uri="{FF2B5EF4-FFF2-40B4-BE49-F238E27FC236}">
                  <a16:creationId xmlns:a16="http://schemas.microsoft.com/office/drawing/2014/main" xmlns="" id="{D6DB8C30-651E-4D8F-A70C-163FC58427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4" name="Freeform 12">
              <a:extLst>
                <a:ext uri="{FF2B5EF4-FFF2-40B4-BE49-F238E27FC236}">
                  <a16:creationId xmlns:a16="http://schemas.microsoft.com/office/drawing/2014/main" xmlns="" id="{563DFB81-F969-4F44-BA6C-634795642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5" name="Freeform 13">
              <a:extLst>
                <a:ext uri="{FF2B5EF4-FFF2-40B4-BE49-F238E27FC236}">
                  <a16:creationId xmlns:a16="http://schemas.microsoft.com/office/drawing/2014/main" xmlns="" id="{8E5DE346-AFCA-40DA-B5E2-93A86EA54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6" name="Freeform 14">
              <a:extLst>
                <a:ext uri="{FF2B5EF4-FFF2-40B4-BE49-F238E27FC236}">
                  <a16:creationId xmlns:a16="http://schemas.microsoft.com/office/drawing/2014/main" xmlns="" id="{77A34306-2AE8-43D0-9686-E97B3B53FE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7" name="Freeform 15">
              <a:extLst>
                <a:ext uri="{FF2B5EF4-FFF2-40B4-BE49-F238E27FC236}">
                  <a16:creationId xmlns:a16="http://schemas.microsoft.com/office/drawing/2014/main" xmlns="" id="{B9CC10F0-FFCD-4CB9-AF4C-22722D20B7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8" name="Freeform 16">
              <a:extLst>
                <a:ext uri="{FF2B5EF4-FFF2-40B4-BE49-F238E27FC236}">
                  <a16:creationId xmlns:a16="http://schemas.microsoft.com/office/drawing/2014/main" xmlns="" id="{2A6B0E38-C962-4491-BFDA-75378B4D67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9" name="Freeform 17">
              <a:extLst>
                <a:ext uri="{FF2B5EF4-FFF2-40B4-BE49-F238E27FC236}">
                  <a16:creationId xmlns:a16="http://schemas.microsoft.com/office/drawing/2014/main" xmlns="" id="{655F640B-8407-487C-8696-F47451478E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0" name="Freeform 18">
              <a:extLst>
                <a:ext uri="{FF2B5EF4-FFF2-40B4-BE49-F238E27FC236}">
                  <a16:creationId xmlns:a16="http://schemas.microsoft.com/office/drawing/2014/main" xmlns="" id="{FAB4F099-4FF6-4410-A5B9-2A5355719C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xmlns="" id="{6FE80B6E-3DA9-4304-9925-12E578C4E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2" name="Freeform 20">
              <a:extLst>
                <a:ext uri="{FF2B5EF4-FFF2-40B4-BE49-F238E27FC236}">
                  <a16:creationId xmlns:a16="http://schemas.microsoft.com/office/drawing/2014/main" xmlns="" id="{67D1CB75-0CBA-4E13-924C-21F221D7BF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3" name="Freeform 21">
              <a:extLst>
                <a:ext uri="{FF2B5EF4-FFF2-40B4-BE49-F238E27FC236}">
                  <a16:creationId xmlns:a16="http://schemas.microsoft.com/office/drawing/2014/main" xmlns="" id="{F2CC783B-FA45-4777-A76A-982B285C7C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4" name="Freeform 22">
              <a:extLst>
                <a:ext uri="{FF2B5EF4-FFF2-40B4-BE49-F238E27FC236}">
                  <a16:creationId xmlns:a16="http://schemas.microsoft.com/office/drawing/2014/main" xmlns="" id="{D68F4DD3-D736-4B78-972E-F5128CFBE7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5" name="Freeform 23">
              <a:extLst>
                <a:ext uri="{FF2B5EF4-FFF2-40B4-BE49-F238E27FC236}">
                  <a16:creationId xmlns:a16="http://schemas.microsoft.com/office/drawing/2014/main" xmlns="" id="{B14AF103-15B3-4796-A71A-297D37E176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6" name="Freeform 24">
              <a:extLst>
                <a:ext uri="{FF2B5EF4-FFF2-40B4-BE49-F238E27FC236}">
                  <a16:creationId xmlns:a16="http://schemas.microsoft.com/office/drawing/2014/main" xmlns="" id="{B0B240FB-0453-4B6F-9F9B-C2C3305AC5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7" name="Freeform 25">
              <a:extLst>
                <a:ext uri="{FF2B5EF4-FFF2-40B4-BE49-F238E27FC236}">
                  <a16:creationId xmlns:a16="http://schemas.microsoft.com/office/drawing/2014/main" xmlns="" id="{EBBBDCEE-433E-40F3-B49D-375CB162A8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8" name="Freeform 26">
              <a:extLst>
                <a:ext uri="{FF2B5EF4-FFF2-40B4-BE49-F238E27FC236}">
                  <a16:creationId xmlns:a16="http://schemas.microsoft.com/office/drawing/2014/main" xmlns="" id="{09B123C6-141E-4A37-B5A7-27E7764FA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9" name="Freeform 27">
              <a:extLst>
                <a:ext uri="{FF2B5EF4-FFF2-40B4-BE49-F238E27FC236}">
                  <a16:creationId xmlns:a16="http://schemas.microsoft.com/office/drawing/2014/main" xmlns="" id="{1FA1F521-36A1-49FF-84A7-229E8970F7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0" name="Freeform 28">
              <a:extLst>
                <a:ext uri="{FF2B5EF4-FFF2-40B4-BE49-F238E27FC236}">
                  <a16:creationId xmlns:a16="http://schemas.microsoft.com/office/drawing/2014/main" xmlns="" id="{DE512F89-D901-4487-A42C-02345EC5FC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1" name="Freeform 29">
              <a:extLst>
                <a:ext uri="{FF2B5EF4-FFF2-40B4-BE49-F238E27FC236}">
                  <a16:creationId xmlns:a16="http://schemas.microsoft.com/office/drawing/2014/main" xmlns="" id="{ED3ED0E5-3226-4B78-B3EA-C591824B89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2" name="Freeform 30">
              <a:extLst>
                <a:ext uri="{FF2B5EF4-FFF2-40B4-BE49-F238E27FC236}">
                  <a16:creationId xmlns:a16="http://schemas.microsoft.com/office/drawing/2014/main" xmlns="" id="{9CBB1F68-B6DE-4ECF-B20F-328F9811E2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3" name="Freeform 31">
              <a:extLst>
                <a:ext uri="{FF2B5EF4-FFF2-40B4-BE49-F238E27FC236}">
                  <a16:creationId xmlns:a16="http://schemas.microsoft.com/office/drawing/2014/main" xmlns="" id="{A566C551-9523-4D97-A8CF-5C91F436C5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4" name="Freeform 32">
              <a:extLst>
                <a:ext uri="{FF2B5EF4-FFF2-40B4-BE49-F238E27FC236}">
                  <a16:creationId xmlns:a16="http://schemas.microsoft.com/office/drawing/2014/main" xmlns="" id="{9E166BA0-9268-4419-9332-2D30C21239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xmlns="" id="{B700C031-AA54-4DC7-B8A2-2569B3FA65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76" name="Freeform 34">
              <a:extLst>
                <a:ext uri="{FF2B5EF4-FFF2-40B4-BE49-F238E27FC236}">
                  <a16:creationId xmlns:a16="http://schemas.microsoft.com/office/drawing/2014/main" xmlns="" id="{03045EC8-ECC8-473F-8786-DE266F05B1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7" name="Freeform 35">
              <a:extLst>
                <a:ext uri="{FF2B5EF4-FFF2-40B4-BE49-F238E27FC236}">
                  <a16:creationId xmlns:a16="http://schemas.microsoft.com/office/drawing/2014/main" xmlns="" id="{9337EBA2-5088-4A44-8C0B-A6EE78989C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8" name="Freeform 36">
              <a:extLst>
                <a:ext uri="{FF2B5EF4-FFF2-40B4-BE49-F238E27FC236}">
                  <a16:creationId xmlns:a16="http://schemas.microsoft.com/office/drawing/2014/main" xmlns="" id="{3486A705-2593-45C9-A13E-8E2FB7C354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9" name="Freeform 37">
              <a:extLst>
                <a:ext uri="{FF2B5EF4-FFF2-40B4-BE49-F238E27FC236}">
                  <a16:creationId xmlns:a16="http://schemas.microsoft.com/office/drawing/2014/main" xmlns="" id="{F357321C-6DEE-4D02-A997-75E47EE0E0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0" name="Freeform 38">
              <a:extLst>
                <a:ext uri="{FF2B5EF4-FFF2-40B4-BE49-F238E27FC236}">
                  <a16:creationId xmlns:a16="http://schemas.microsoft.com/office/drawing/2014/main" xmlns="" id="{D0B8F87F-3530-4BCD-A8E5-C1B83707B5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1" name="Freeform 39">
              <a:extLst>
                <a:ext uri="{FF2B5EF4-FFF2-40B4-BE49-F238E27FC236}">
                  <a16:creationId xmlns:a16="http://schemas.microsoft.com/office/drawing/2014/main" xmlns="" id="{5BE86BA3-AB0E-4F70-A552-0D9EB9E98E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2" name="Freeform 40">
              <a:extLst>
                <a:ext uri="{FF2B5EF4-FFF2-40B4-BE49-F238E27FC236}">
                  <a16:creationId xmlns:a16="http://schemas.microsoft.com/office/drawing/2014/main" xmlns="" id="{DF5FE773-B9AE-4A3F-8EDC-165CE579BD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3" name="Freeform 41">
              <a:extLst>
                <a:ext uri="{FF2B5EF4-FFF2-40B4-BE49-F238E27FC236}">
                  <a16:creationId xmlns:a16="http://schemas.microsoft.com/office/drawing/2014/main" xmlns="" id="{4A03D7BE-B358-4F8B-85EA-65E0CBF2D1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Freeform 42">
              <a:extLst>
                <a:ext uri="{FF2B5EF4-FFF2-40B4-BE49-F238E27FC236}">
                  <a16:creationId xmlns:a16="http://schemas.microsoft.com/office/drawing/2014/main" xmlns="" id="{A6548877-0957-435B-A419-389A278E57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Freeform 43">
              <a:extLst>
                <a:ext uri="{FF2B5EF4-FFF2-40B4-BE49-F238E27FC236}">
                  <a16:creationId xmlns:a16="http://schemas.microsoft.com/office/drawing/2014/main" xmlns="" id="{B2D5EA95-9E60-468A-8DA1-40F05C9BDA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6" name="Freeform 44">
              <a:extLst>
                <a:ext uri="{FF2B5EF4-FFF2-40B4-BE49-F238E27FC236}">
                  <a16:creationId xmlns:a16="http://schemas.microsoft.com/office/drawing/2014/main" xmlns="" id="{C9B409CE-11E5-40D1-8C9B-86614EAE2A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xmlns="" id="{9E594AF5-DB50-4227-AC2F-10EE5233C4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8" name="Freeform 46">
              <a:extLst>
                <a:ext uri="{FF2B5EF4-FFF2-40B4-BE49-F238E27FC236}">
                  <a16:creationId xmlns:a16="http://schemas.microsoft.com/office/drawing/2014/main" xmlns="" id="{9335DCAF-74A2-4994-B5BF-1C079A40A5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9" name="Freeform 47">
              <a:extLst>
                <a:ext uri="{FF2B5EF4-FFF2-40B4-BE49-F238E27FC236}">
                  <a16:creationId xmlns:a16="http://schemas.microsoft.com/office/drawing/2014/main" xmlns="" id="{1DC8E1A2-0C6B-4BA9-85F4-3645AED5DE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0" name="Freeform 48">
              <a:extLst>
                <a:ext uri="{FF2B5EF4-FFF2-40B4-BE49-F238E27FC236}">
                  <a16:creationId xmlns:a16="http://schemas.microsoft.com/office/drawing/2014/main" xmlns="" id="{28F38DE0-3BEE-441A-8212-E77DA2328A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1" name="Freeform 49">
              <a:extLst>
                <a:ext uri="{FF2B5EF4-FFF2-40B4-BE49-F238E27FC236}">
                  <a16:creationId xmlns:a16="http://schemas.microsoft.com/office/drawing/2014/main" xmlns="" id="{AE81208E-D239-496C-A312-506B0241B3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2" name="Freeform 50">
              <a:extLst>
                <a:ext uri="{FF2B5EF4-FFF2-40B4-BE49-F238E27FC236}">
                  <a16:creationId xmlns:a16="http://schemas.microsoft.com/office/drawing/2014/main" xmlns="" id="{242FE966-DDA4-4668-B8D6-C4B0D4C78E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3" name="Freeform 51">
              <a:extLst>
                <a:ext uri="{FF2B5EF4-FFF2-40B4-BE49-F238E27FC236}">
                  <a16:creationId xmlns:a16="http://schemas.microsoft.com/office/drawing/2014/main" xmlns="" id="{FB0A5F60-550F-4025-9DCE-6F42A7C064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4" name="Freeform 52">
              <a:extLst>
                <a:ext uri="{FF2B5EF4-FFF2-40B4-BE49-F238E27FC236}">
                  <a16:creationId xmlns:a16="http://schemas.microsoft.com/office/drawing/2014/main" xmlns="" id="{D7B61D18-4A61-44C9-A809-40639E8C1D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5" name="Freeform 53">
              <a:extLst>
                <a:ext uri="{FF2B5EF4-FFF2-40B4-BE49-F238E27FC236}">
                  <a16:creationId xmlns:a16="http://schemas.microsoft.com/office/drawing/2014/main" xmlns="" id="{CB26E7EB-DC12-4BA7-B5DE-09EF2C1D0A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6" name="Freeform 54">
              <a:extLst>
                <a:ext uri="{FF2B5EF4-FFF2-40B4-BE49-F238E27FC236}">
                  <a16:creationId xmlns:a16="http://schemas.microsoft.com/office/drawing/2014/main" xmlns="" id="{921237B4-9D85-4611-851F-5DBD71544A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7" name="Freeform 55">
              <a:extLst>
                <a:ext uri="{FF2B5EF4-FFF2-40B4-BE49-F238E27FC236}">
                  <a16:creationId xmlns:a16="http://schemas.microsoft.com/office/drawing/2014/main" xmlns="" id="{C91509DE-9FAA-4E84-BCC1-CDDBEA8AC0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8" name="Freeform 56">
              <a:extLst>
                <a:ext uri="{FF2B5EF4-FFF2-40B4-BE49-F238E27FC236}">
                  <a16:creationId xmlns:a16="http://schemas.microsoft.com/office/drawing/2014/main" xmlns="" id="{C7029B06-6A09-4E46-BA86-F3C66DBDD4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9" name="Freeform 57">
              <a:extLst>
                <a:ext uri="{FF2B5EF4-FFF2-40B4-BE49-F238E27FC236}">
                  <a16:creationId xmlns:a16="http://schemas.microsoft.com/office/drawing/2014/main" xmlns="" id="{FF4ACFBF-D1F2-47B1-B0EB-F08C6508BD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0" name="Freeform 58">
              <a:extLst>
                <a:ext uri="{FF2B5EF4-FFF2-40B4-BE49-F238E27FC236}">
                  <a16:creationId xmlns:a16="http://schemas.microsoft.com/office/drawing/2014/main" xmlns="" id="{A6FD1991-3A0E-4F63-BAD9-A98C298604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39" name="Content Placeholder 138">
            <a:extLst>
              <a:ext uri="{FF2B5EF4-FFF2-40B4-BE49-F238E27FC236}">
                <a16:creationId xmlns:a16="http://schemas.microsoft.com/office/drawing/2014/main" xmlns="" id="{BF70EC44-C28F-48AD-B518-C401FA81C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sp>
        <p:nvSpPr>
          <p:cNvPr id="63" name="Symbol zastępczy stopki 6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23855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5801BC7-1C83-486E-BA28-5903E64DF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osoba, mężczyzna, wewnątrz, młode&#10;&#10;Opis wygenerowany automatycznie">
            <a:extLst>
              <a:ext uri="{FF2B5EF4-FFF2-40B4-BE49-F238E27FC236}">
                <a16:creationId xmlns:a16="http://schemas.microsoft.com/office/drawing/2014/main" xmlns="" id="{C2764849-4C39-4DF2-9526-954901756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1712" y="-48331"/>
            <a:ext cx="10350288" cy="6906331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95499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098F7AD-E9A4-451E-854E-FAB05CC2F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osoba, mężczyzna, komputer, trzymający&#10;&#10;Opis wygenerowany automatycznie">
            <a:extLst>
              <a:ext uri="{FF2B5EF4-FFF2-40B4-BE49-F238E27FC236}">
                <a16:creationId xmlns:a16="http://schemas.microsoft.com/office/drawing/2014/main" xmlns="" id="{B8B583CE-BCBE-4700-B4B8-DC45C2A6C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49648"/>
            <a:ext cx="4809372" cy="7207648"/>
          </a:xfrm>
        </p:spPr>
      </p:pic>
      <p:pic>
        <p:nvPicPr>
          <p:cNvPr id="7" name="Obraz 6" descr="Obraz zawierający wewnątrz, osoba, mężczyzna, komputer&#10;&#10;Opis wygenerowany automatycznie">
            <a:extLst>
              <a:ext uri="{FF2B5EF4-FFF2-40B4-BE49-F238E27FC236}">
                <a16:creationId xmlns:a16="http://schemas.microsoft.com/office/drawing/2014/main" xmlns="" id="{69D6A8F7-873D-44B9-A5C1-76D541EC3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2342" y="2142231"/>
            <a:ext cx="6140414" cy="4097251"/>
          </a:xfrm>
          <a:prstGeom prst="rect">
            <a:avLst/>
          </a:prstGeom>
        </p:spPr>
      </p:pic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59671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E95C856-B15F-4A2F-832B-A921A8361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osoba, wewnątrz, mężczyzna, komputer&#10;&#10;Opis wygenerowany automatycznie">
            <a:extLst>
              <a:ext uri="{FF2B5EF4-FFF2-40B4-BE49-F238E27FC236}">
                <a16:creationId xmlns:a16="http://schemas.microsoft.com/office/drawing/2014/main" xmlns="" id="{472A350E-0A17-4C91-9305-44EE42298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899761">
            <a:off x="2661883" y="-2003667"/>
            <a:ext cx="7254452" cy="10872010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87232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9B899CF-54B6-4879-A099-BD337511D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/>
              <a:t>Przedmioty teoretyczne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xmlns="" id="{948DC4DC-F367-4BEA-9924-E4ECFD1C5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C:\Users\kasia\Desktop\PROMOCJA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75967" y="341803"/>
            <a:ext cx="1279525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18269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8E1DDAD8-1D10-4640-A034-BE90015E37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52FE7688-721D-4A97-B007-BDE056094D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2">
              <a:extLst>
                <a:ext uri="{FF2B5EF4-FFF2-40B4-BE49-F238E27FC236}">
                  <a16:creationId xmlns:a16="http://schemas.microsoft.com/office/drawing/2014/main" xmlns="" id="{9E73A810-8571-4A9D-A3CB-336933AB4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3BC9D73-F76A-46EC-9C3D-7797CD6E4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pl-PL" sz="2200" dirty="0"/>
              <a:t>Montaż </a:t>
            </a:r>
            <a:br>
              <a:rPr lang="pl-PL" sz="2200" dirty="0"/>
            </a:br>
            <a:r>
              <a:rPr lang="pl-PL" sz="2200" dirty="0"/>
              <a:t>i konserwacja urządzeń telekomunikacyjnych</a:t>
            </a:r>
          </a:p>
        </p:txBody>
      </p:sp>
      <p:pic>
        <p:nvPicPr>
          <p:cNvPr id="4" name="Symbol zastępczy zawartości 3" descr="Obraz zawierający osoba, mężczyzna, trzymający, stojące&#10;&#10;Opis wygenerowany automatycznie">
            <a:extLst>
              <a:ext uri="{FF2B5EF4-FFF2-40B4-BE49-F238E27FC236}">
                <a16:creationId xmlns:a16="http://schemas.microsoft.com/office/drawing/2014/main" xmlns="" id="{26A07214-67F6-479B-A07B-90A768C1AC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66" r="9864" b="-1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FD642FB6-2808-4BC5-AE0B-7302C24B78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0B0B8F04-D9A7-48E5-A29C-51A66B59DF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3" name="Freeform 6">
              <a:extLst>
                <a:ext uri="{FF2B5EF4-FFF2-40B4-BE49-F238E27FC236}">
                  <a16:creationId xmlns:a16="http://schemas.microsoft.com/office/drawing/2014/main" xmlns="" id="{D6D18883-6BFF-42BB-8088-FCCF83F9CF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7">
              <a:extLst>
                <a:ext uri="{FF2B5EF4-FFF2-40B4-BE49-F238E27FC236}">
                  <a16:creationId xmlns:a16="http://schemas.microsoft.com/office/drawing/2014/main" xmlns="" id="{1D0FEFB3-A009-4D0F-9107-C0B17786FB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78E86C7F-B981-4448-8A1A-856F7124FF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6" name="Freeform 9">
              <a:extLst>
                <a:ext uri="{FF2B5EF4-FFF2-40B4-BE49-F238E27FC236}">
                  <a16:creationId xmlns:a16="http://schemas.microsoft.com/office/drawing/2014/main" xmlns="" id="{4C6CFFD9-BA00-4184-8310-5FC9550954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0">
              <a:extLst>
                <a:ext uri="{FF2B5EF4-FFF2-40B4-BE49-F238E27FC236}">
                  <a16:creationId xmlns:a16="http://schemas.microsoft.com/office/drawing/2014/main" xmlns="" id="{A1892DF3-4848-496C-8664-DFD32EE25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11">
              <a:extLst>
                <a:ext uri="{FF2B5EF4-FFF2-40B4-BE49-F238E27FC236}">
                  <a16:creationId xmlns:a16="http://schemas.microsoft.com/office/drawing/2014/main" xmlns="" id="{D6DB8C30-651E-4D8F-A70C-163FC58427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2">
              <a:extLst>
                <a:ext uri="{FF2B5EF4-FFF2-40B4-BE49-F238E27FC236}">
                  <a16:creationId xmlns:a16="http://schemas.microsoft.com/office/drawing/2014/main" xmlns="" id="{563DFB81-F969-4F44-BA6C-634795642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3">
              <a:extLst>
                <a:ext uri="{FF2B5EF4-FFF2-40B4-BE49-F238E27FC236}">
                  <a16:creationId xmlns:a16="http://schemas.microsoft.com/office/drawing/2014/main" xmlns="" id="{8E5DE346-AFCA-40DA-B5E2-93A86EA54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14">
              <a:extLst>
                <a:ext uri="{FF2B5EF4-FFF2-40B4-BE49-F238E27FC236}">
                  <a16:creationId xmlns:a16="http://schemas.microsoft.com/office/drawing/2014/main" xmlns="" id="{77A34306-2AE8-43D0-9686-E97B3B53FE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15">
              <a:extLst>
                <a:ext uri="{FF2B5EF4-FFF2-40B4-BE49-F238E27FC236}">
                  <a16:creationId xmlns:a16="http://schemas.microsoft.com/office/drawing/2014/main" xmlns="" id="{B9CC10F0-FFCD-4CB9-AF4C-22722D20B7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16">
              <a:extLst>
                <a:ext uri="{FF2B5EF4-FFF2-40B4-BE49-F238E27FC236}">
                  <a16:creationId xmlns:a16="http://schemas.microsoft.com/office/drawing/2014/main" xmlns="" id="{2A6B0E38-C962-4491-BFDA-75378B4D67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17">
              <a:extLst>
                <a:ext uri="{FF2B5EF4-FFF2-40B4-BE49-F238E27FC236}">
                  <a16:creationId xmlns:a16="http://schemas.microsoft.com/office/drawing/2014/main" xmlns="" id="{655F640B-8407-487C-8696-F47451478E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18">
              <a:extLst>
                <a:ext uri="{FF2B5EF4-FFF2-40B4-BE49-F238E27FC236}">
                  <a16:creationId xmlns:a16="http://schemas.microsoft.com/office/drawing/2014/main" xmlns="" id="{FAB4F099-4FF6-4410-A5B9-2A5355719C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19">
              <a:extLst>
                <a:ext uri="{FF2B5EF4-FFF2-40B4-BE49-F238E27FC236}">
                  <a16:creationId xmlns:a16="http://schemas.microsoft.com/office/drawing/2014/main" xmlns="" id="{6FE80B6E-3DA9-4304-9925-12E578C4E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0">
              <a:extLst>
                <a:ext uri="{FF2B5EF4-FFF2-40B4-BE49-F238E27FC236}">
                  <a16:creationId xmlns:a16="http://schemas.microsoft.com/office/drawing/2014/main" xmlns="" id="{67D1CB75-0CBA-4E13-924C-21F221D7BF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21">
              <a:extLst>
                <a:ext uri="{FF2B5EF4-FFF2-40B4-BE49-F238E27FC236}">
                  <a16:creationId xmlns:a16="http://schemas.microsoft.com/office/drawing/2014/main" xmlns="" id="{F2CC783B-FA45-4777-A76A-982B285C7C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2">
              <a:extLst>
                <a:ext uri="{FF2B5EF4-FFF2-40B4-BE49-F238E27FC236}">
                  <a16:creationId xmlns:a16="http://schemas.microsoft.com/office/drawing/2014/main" xmlns="" id="{D68F4DD3-D736-4B78-972E-F5128CFBE7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3">
              <a:extLst>
                <a:ext uri="{FF2B5EF4-FFF2-40B4-BE49-F238E27FC236}">
                  <a16:creationId xmlns:a16="http://schemas.microsoft.com/office/drawing/2014/main" xmlns="" id="{B14AF103-15B3-4796-A71A-297D37E176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24">
              <a:extLst>
                <a:ext uri="{FF2B5EF4-FFF2-40B4-BE49-F238E27FC236}">
                  <a16:creationId xmlns:a16="http://schemas.microsoft.com/office/drawing/2014/main" xmlns="" id="{B0B240FB-0453-4B6F-9F9B-C2C3305AC5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25">
              <a:extLst>
                <a:ext uri="{FF2B5EF4-FFF2-40B4-BE49-F238E27FC236}">
                  <a16:creationId xmlns:a16="http://schemas.microsoft.com/office/drawing/2014/main" xmlns="" id="{EBBBDCEE-433E-40F3-B49D-375CB162A8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26">
              <a:extLst>
                <a:ext uri="{FF2B5EF4-FFF2-40B4-BE49-F238E27FC236}">
                  <a16:creationId xmlns:a16="http://schemas.microsoft.com/office/drawing/2014/main" xmlns="" id="{09B123C6-141E-4A37-B5A7-27E7764FA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27">
              <a:extLst>
                <a:ext uri="{FF2B5EF4-FFF2-40B4-BE49-F238E27FC236}">
                  <a16:creationId xmlns:a16="http://schemas.microsoft.com/office/drawing/2014/main" xmlns="" id="{1FA1F521-36A1-49FF-84A7-229E8970F7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28">
              <a:extLst>
                <a:ext uri="{FF2B5EF4-FFF2-40B4-BE49-F238E27FC236}">
                  <a16:creationId xmlns:a16="http://schemas.microsoft.com/office/drawing/2014/main" xmlns="" id="{DE512F89-D901-4487-A42C-02345EC5FC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29">
              <a:extLst>
                <a:ext uri="{FF2B5EF4-FFF2-40B4-BE49-F238E27FC236}">
                  <a16:creationId xmlns:a16="http://schemas.microsoft.com/office/drawing/2014/main" xmlns="" id="{ED3ED0E5-3226-4B78-B3EA-C591824B89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30">
              <a:extLst>
                <a:ext uri="{FF2B5EF4-FFF2-40B4-BE49-F238E27FC236}">
                  <a16:creationId xmlns:a16="http://schemas.microsoft.com/office/drawing/2014/main" xmlns="" id="{9CBB1F68-B6DE-4ECF-B20F-328F9811E2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31">
              <a:extLst>
                <a:ext uri="{FF2B5EF4-FFF2-40B4-BE49-F238E27FC236}">
                  <a16:creationId xmlns:a16="http://schemas.microsoft.com/office/drawing/2014/main" xmlns="" id="{A566C551-9523-4D97-A8CF-5C91F436C5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32">
              <a:extLst>
                <a:ext uri="{FF2B5EF4-FFF2-40B4-BE49-F238E27FC236}">
                  <a16:creationId xmlns:a16="http://schemas.microsoft.com/office/drawing/2014/main" xmlns="" id="{9E166BA0-9268-4419-9332-2D30C21239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xmlns="" id="{B700C031-AA54-4DC7-B8A2-2569B3FA65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1" name="Freeform 34">
              <a:extLst>
                <a:ext uri="{FF2B5EF4-FFF2-40B4-BE49-F238E27FC236}">
                  <a16:creationId xmlns:a16="http://schemas.microsoft.com/office/drawing/2014/main" xmlns="" id="{03045EC8-ECC8-473F-8786-DE266F05B1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35">
              <a:extLst>
                <a:ext uri="{FF2B5EF4-FFF2-40B4-BE49-F238E27FC236}">
                  <a16:creationId xmlns:a16="http://schemas.microsoft.com/office/drawing/2014/main" xmlns="" id="{9337EBA2-5088-4A44-8C0B-A6EE78989C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36">
              <a:extLst>
                <a:ext uri="{FF2B5EF4-FFF2-40B4-BE49-F238E27FC236}">
                  <a16:creationId xmlns:a16="http://schemas.microsoft.com/office/drawing/2014/main" xmlns="" id="{3486A705-2593-45C9-A13E-8E2FB7C354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37">
              <a:extLst>
                <a:ext uri="{FF2B5EF4-FFF2-40B4-BE49-F238E27FC236}">
                  <a16:creationId xmlns:a16="http://schemas.microsoft.com/office/drawing/2014/main" xmlns="" id="{F357321C-6DEE-4D02-A997-75E47EE0E0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38">
              <a:extLst>
                <a:ext uri="{FF2B5EF4-FFF2-40B4-BE49-F238E27FC236}">
                  <a16:creationId xmlns:a16="http://schemas.microsoft.com/office/drawing/2014/main" xmlns="" id="{D0B8F87F-3530-4BCD-A8E5-C1B83707B5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39">
              <a:extLst>
                <a:ext uri="{FF2B5EF4-FFF2-40B4-BE49-F238E27FC236}">
                  <a16:creationId xmlns:a16="http://schemas.microsoft.com/office/drawing/2014/main" xmlns="" id="{5BE86BA3-AB0E-4F70-A552-0D9EB9E98E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40">
              <a:extLst>
                <a:ext uri="{FF2B5EF4-FFF2-40B4-BE49-F238E27FC236}">
                  <a16:creationId xmlns:a16="http://schemas.microsoft.com/office/drawing/2014/main" xmlns="" id="{DF5FE773-B9AE-4A3F-8EDC-165CE579BD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41">
              <a:extLst>
                <a:ext uri="{FF2B5EF4-FFF2-40B4-BE49-F238E27FC236}">
                  <a16:creationId xmlns:a16="http://schemas.microsoft.com/office/drawing/2014/main" xmlns="" id="{4A03D7BE-B358-4F8B-85EA-65E0CBF2D1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42">
              <a:extLst>
                <a:ext uri="{FF2B5EF4-FFF2-40B4-BE49-F238E27FC236}">
                  <a16:creationId xmlns:a16="http://schemas.microsoft.com/office/drawing/2014/main" xmlns="" id="{A6548877-0957-435B-A419-389A278E57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43">
              <a:extLst>
                <a:ext uri="{FF2B5EF4-FFF2-40B4-BE49-F238E27FC236}">
                  <a16:creationId xmlns:a16="http://schemas.microsoft.com/office/drawing/2014/main" xmlns="" id="{B2D5EA95-9E60-468A-8DA1-40F05C9BDA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44">
              <a:extLst>
                <a:ext uri="{FF2B5EF4-FFF2-40B4-BE49-F238E27FC236}">
                  <a16:creationId xmlns:a16="http://schemas.microsoft.com/office/drawing/2014/main" xmlns="" id="{C9B409CE-11E5-40D1-8C9B-86614EAE2A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xmlns="" id="{9E594AF5-DB50-4227-AC2F-10EE5233C4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3" name="Freeform 46">
              <a:extLst>
                <a:ext uri="{FF2B5EF4-FFF2-40B4-BE49-F238E27FC236}">
                  <a16:creationId xmlns:a16="http://schemas.microsoft.com/office/drawing/2014/main" xmlns="" id="{9335DCAF-74A2-4994-B5BF-1C079A40A5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47">
              <a:extLst>
                <a:ext uri="{FF2B5EF4-FFF2-40B4-BE49-F238E27FC236}">
                  <a16:creationId xmlns:a16="http://schemas.microsoft.com/office/drawing/2014/main" xmlns="" id="{1DC8E1A2-0C6B-4BA9-85F4-3645AED5DE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48">
              <a:extLst>
                <a:ext uri="{FF2B5EF4-FFF2-40B4-BE49-F238E27FC236}">
                  <a16:creationId xmlns:a16="http://schemas.microsoft.com/office/drawing/2014/main" xmlns="" id="{28F38DE0-3BEE-441A-8212-E77DA2328A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49">
              <a:extLst>
                <a:ext uri="{FF2B5EF4-FFF2-40B4-BE49-F238E27FC236}">
                  <a16:creationId xmlns:a16="http://schemas.microsoft.com/office/drawing/2014/main" xmlns="" id="{AE81208E-D239-496C-A312-506B0241B3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50">
              <a:extLst>
                <a:ext uri="{FF2B5EF4-FFF2-40B4-BE49-F238E27FC236}">
                  <a16:creationId xmlns:a16="http://schemas.microsoft.com/office/drawing/2014/main" xmlns="" id="{242FE966-DDA4-4668-B8D6-C4B0D4C78E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51">
              <a:extLst>
                <a:ext uri="{FF2B5EF4-FFF2-40B4-BE49-F238E27FC236}">
                  <a16:creationId xmlns:a16="http://schemas.microsoft.com/office/drawing/2014/main" xmlns="" id="{FB0A5F60-550F-4025-9DCE-6F42A7C064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52">
              <a:extLst>
                <a:ext uri="{FF2B5EF4-FFF2-40B4-BE49-F238E27FC236}">
                  <a16:creationId xmlns:a16="http://schemas.microsoft.com/office/drawing/2014/main" xmlns="" id="{D7B61D18-4A61-44C9-A809-40639E8C1D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53">
              <a:extLst>
                <a:ext uri="{FF2B5EF4-FFF2-40B4-BE49-F238E27FC236}">
                  <a16:creationId xmlns:a16="http://schemas.microsoft.com/office/drawing/2014/main" xmlns="" id="{CB26E7EB-DC12-4BA7-B5DE-09EF2C1D0A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54">
              <a:extLst>
                <a:ext uri="{FF2B5EF4-FFF2-40B4-BE49-F238E27FC236}">
                  <a16:creationId xmlns:a16="http://schemas.microsoft.com/office/drawing/2014/main" xmlns="" id="{921237B4-9D85-4611-851F-5DBD71544A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55">
              <a:extLst>
                <a:ext uri="{FF2B5EF4-FFF2-40B4-BE49-F238E27FC236}">
                  <a16:creationId xmlns:a16="http://schemas.microsoft.com/office/drawing/2014/main" xmlns="" id="{C91509DE-9FAA-4E84-BCC1-CDDBEA8AC0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56">
              <a:extLst>
                <a:ext uri="{FF2B5EF4-FFF2-40B4-BE49-F238E27FC236}">
                  <a16:creationId xmlns:a16="http://schemas.microsoft.com/office/drawing/2014/main" xmlns="" id="{C7029B06-6A09-4E46-BA86-F3C66DBDD4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57">
              <a:extLst>
                <a:ext uri="{FF2B5EF4-FFF2-40B4-BE49-F238E27FC236}">
                  <a16:creationId xmlns:a16="http://schemas.microsoft.com/office/drawing/2014/main" xmlns="" id="{FF4ACFBF-D1F2-47B1-B0EB-F08C6508BD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58">
              <a:extLst>
                <a:ext uri="{FF2B5EF4-FFF2-40B4-BE49-F238E27FC236}">
                  <a16:creationId xmlns:a16="http://schemas.microsoft.com/office/drawing/2014/main" xmlns="" id="{A6FD1991-3A0E-4F63-BAD9-A98C298604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74" name="Content Placeholder 73">
            <a:extLst>
              <a:ext uri="{FF2B5EF4-FFF2-40B4-BE49-F238E27FC236}">
                <a16:creationId xmlns:a16="http://schemas.microsoft.com/office/drawing/2014/main" xmlns="" id="{EA08753C-3F91-4250-9067-77C57DC11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sp>
        <p:nvSpPr>
          <p:cNvPr id="63" name="Symbol zastępczy stopki 6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74069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komputer, mężczyzna&#10;&#10;Opis wygenerowany automatycznie">
            <a:extLst>
              <a:ext uri="{FF2B5EF4-FFF2-40B4-BE49-F238E27FC236}">
                <a16:creationId xmlns:a16="http://schemas.microsoft.com/office/drawing/2014/main" xmlns="" id="{2CB1F2B9-8595-4BC8-85A4-6459BC767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0490" y="2249488"/>
            <a:ext cx="5307845" cy="3541712"/>
          </a:xfrm>
        </p:spPr>
      </p:pic>
      <p:pic>
        <p:nvPicPr>
          <p:cNvPr id="7" name="Obraz 6" descr="Obraz zawierający komputer, mężczyzna&#10;&#10;Opis wygenerowany automatycznie">
            <a:extLst>
              <a:ext uri="{FF2B5EF4-FFF2-40B4-BE49-F238E27FC236}">
                <a16:creationId xmlns:a16="http://schemas.microsoft.com/office/drawing/2014/main" xmlns="" id="{9BCF41C1-8FB4-49A6-ABB7-D1CE9BA53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4144" y="0"/>
            <a:ext cx="10277856" cy="6858000"/>
          </a:xfrm>
          <a:prstGeom prst="rect">
            <a:avLst/>
          </a:prstGeom>
        </p:spPr>
      </p:pic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stół, gitara&#10;&#10;Opis wygenerowany automatycznie">
            <a:extLst>
              <a:ext uri="{FF2B5EF4-FFF2-40B4-BE49-F238E27FC236}">
                <a16:creationId xmlns:a16="http://schemas.microsoft.com/office/drawing/2014/main" xmlns="" id="{F20193DC-00B5-4EC5-BD99-4DD3668BA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421732" cy="6954004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8E1DDAD8-1D10-4640-A034-BE90015E37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52FE7688-721D-4A97-B007-BDE056094D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Picture 2">
              <a:extLst>
                <a:ext uri="{FF2B5EF4-FFF2-40B4-BE49-F238E27FC236}">
                  <a16:creationId xmlns:a16="http://schemas.microsoft.com/office/drawing/2014/main" xmlns="" id="{9E73A810-8571-4A9D-A3CB-336933AB4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56E0A3A-025E-42EF-835B-138723A4C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pl-PL" sz="2500" dirty="0"/>
              <a:t>Montaż </a:t>
            </a:r>
            <a:br>
              <a:rPr lang="pl-PL" sz="2500" dirty="0"/>
            </a:br>
            <a:r>
              <a:rPr lang="pl-PL" sz="2500" dirty="0"/>
              <a:t>i eksploatacja sieci dostępowych</a:t>
            </a:r>
          </a:p>
        </p:txBody>
      </p:sp>
      <p:pic>
        <p:nvPicPr>
          <p:cNvPr id="3074" name="Picture 2" descr="E:\AA pracownie foto\pracownie 19 20 kasia\DSC_0700.JPG"/>
          <p:cNvPicPr>
            <a:picLocks noChangeAspect="1" noChangeArrowheads="1"/>
          </p:cNvPicPr>
          <p:nvPr/>
        </p:nvPicPr>
        <p:blipFill rotWithShape="1">
          <a:blip r:embed="rId4" cstate="print"/>
          <a:srcRect l="6323" r="20107" b="-1"/>
          <a:stretch/>
        </p:blipFill>
        <p:spPr bwMode="auto">
          <a:xfrm>
            <a:off x="-5597" y="10"/>
            <a:ext cx="7558541" cy="6857990"/>
          </a:xfrm>
          <a:prstGeom prst="rect">
            <a:avLst/>
          </a:prstGeom>
          <a:noFill/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FD642FB6-2808-4BC5-AE0B-7302C24B78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0B0B8F04-D9A7-48E5-A29C-51A66B59DF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xmlns="" id="{D6D18883-6BFF-42BB-8088-FCCF83F9CF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xmlns="" id="{1D0FEFB3-A009-4D0F-9107-C0B17786FB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78E86C7F-B981-4448-8A1A-856F7124FF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xmlns="" id="{4C6CFFD9-BA00-4184-8310-5FC9550954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xmlns="" id="{A1892DF3-4848-496C-8664-DFD32EE25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xmlns="" id="{D6DB8C30-651E-4D8F-A70C-163FC58427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2">
              <a:extLst>
                <a:ext uri="{FF2B5EF4-FFF2-40B4-BE49-F238E27FC236}">
                  <a16:creationId xmlns:a16="http://schemas.microsoft.com/office/drawing/2014/main" xmlns="" id="{563DFB81-F969-4F44-BA6C-634795642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3">
              <a:extLst>
                <a:ext uri="{FF2B5EF4-FFF2-40B4-BE49-F238E27FC236}">
                  <a16:creationId xmlns:a16="http://schemas.microsoft.com/office/drawing/2014/main" xmlns="" id="{8E5DE346-AFCA-40DA-B5E2-93A86EA54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4">
              <a:extLst>
                <a:ext uri="{FF2B5EF4-FFF2-40B4-BE49-F238E27FC236}">
                  <a16:creationId xmlns:a16="http://schemas.microsoft.com/office/drawing/2014/main" xmlns="" id="{77A34306-2AE8-43D0-9686-E97B3B53FE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5">
              <a:extLst>
                <a:ext uri="{FF2B5EF4-FFF2-40B4-BE49-F238E27FC236}">
                  <a16:creationId xmlns:a16="http://schemas.microsoft.com/office/drawing/2014/main" xmlns="" id="{B9CC10F0-FFCD-4CB9-AF4C-22722D20B7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xmlns="" id="{2A6B0E38-C962-4491-BFDA-75378B4D67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17">
              <a:extLst>
                <a:ext uri="{FF2B5EF4-FFF2-40B4-BE49-F238E27FC236}">
                  <a16:creationId xmlns:a16="http://schemas.microsoft.com/office/drawing/2014/main" xmlns="" id="{655F640B-8407-487C-8696-F47451478E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8">
              <a:extLst>
                <a:ext uri="{FF2B5EF4-FFF2-40B4-BE49-F238E27FC236}">
                  <a16:creationId xmlns:a16="http://schemas.microsoft.com/office/drawing/2014/main" xmlns="" id="{FAB4F099-4FF6-4410-A5B9-2A5355719C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9">
              <a:extLst>
                <a:ext uri="{FF2B5EF4-FFF2-40B4-BE49-F238E27FC236}">
                  <a16:creationId xmlns:a16="http://schemas.microsoft.com/office/drawing/2014/main" xmlns="" id="{6FE80B6E-3DA9-4304-9925-12E578C4E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xmlns="" id="{67D1CB75-0CBA-4E13-924C-21F221D7BF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xmlns="" id="{F2CC783B-FA45-4777-A76A-982B285C7C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2">
              <a:extLst>
                <a:ext uri="{FF2B5EF4-FFF2-40B4-BE49-F238E27FC236}">
                  <a16:creationId xmlns:a16="http://schemas.microsoft.com/office/drawing/2014/main" xmlns="" id="{D68F4DD3-D736-4B78-972E-F5128CFBE7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3">
              <a:extLst>
                <a:ext uri="{FF2B5EF4-FFF2-40B4-BE49-F238E27FC236}">
                  <a16:creationId xmlns:a16="http://schemas.microsoft.com/office/drawing/2014/main" xmlns="" id="{B14AF103-15B3-4796-A71A-297D37E176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4">
              <a:extLst>
                <a:ext uri="{FF2B5EF4-FFF2-40B4-BE49-F238E27FC236}">
                  <a16:creationId xmlns:a16="http://schemas.microsoft.com/office/drawing/2014/main" xmlns="" id="{B0B240FB-0453-4B6F-9F9B-C2C3305AC5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5">
              <a:extLst>
                <a:ext uri="{FF2B5EF4-FFF2-40B4-BE49-F238E27FC236}">
                  <a16:creationId xmlns:a16="http://schemas.microsoft.com/office/drawing/2014/main" xmlns="" id="{EBBBDCEE-433E-40F3-B49D-375CB162A8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6">
              <a:extLst>
                <a:ext uri="{FF2B5EF4-FFF2-40B4-BE49-F238E27FC236}">
                  <a16:creationId xmlns:a16="http://schemas.microsoft.com/office/drawing/2014/main" xmlns="" id="{09B123C6-141E-4A37-B5A7-27E7764FA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27">
              <a:extLst>
                <a:ext uri="{FF2B5EF4-FFF2-40B4-BE49-F238E27FC236}">
                  <a16:creationId xmlns:a16="http://schemas.microsoft.com/office/drawing/2014/main" xmlns="" id="{1FA1F521-36A1-49FF-84A7-229E8970F7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8">
              <a:extLst>
                <a:ext uri="{FF2B5EF4-FFF2-40B4-BE49-F238E27FC236}">
                  <a16:creationId xmlns:a16="http://schemas.microsoft.com/office/drawing/2014/main" xmlns="" id="{DE512F89-D901-4487-A42C-02345EC5FC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9">
              <a:extLst>
                <a:ext uri="{FF2B5EF4-FFF2-40B4-BE49-F238E27FC236}">
                  <a16:creationId xmlns:a16="http://schemas.microsoft.com/office/drawing/2014/main" xmlns="" id="{ED3ED0E5-3226-4B78-B3EA-C591824B89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0">
              <a:extLst>
                <a:ext uri="{FF2B5EF4-FFF2-40B4-BE49-F238E27FC236}">
                  <a16:creationId xmlns:a16="http://schemas.microsoft.com/office/drawing/2014/main" xmlns="" id="{9CBB1F68-B6DE-4ECF-B20F-328F9811E2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31">
              <a:extLst>
                <a:ext uri="{FF2B5EF4-FFF2-40B4-BE49-F238E27FC236}">
                  <a16:creationId xmlns:a16="http://schemas.microsoft.com/office/drawing/2014/main" xmlns="" id="{A566C551-9523-4D97-A8CF-5C91F436C5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32">
              <a:extLst>
                <a:ext uri="{FF2B5EF4-FFF2-40B4-BE49-F238E27FC236}">
                  <a16:creationId xmlns:a16="http://schemas.microsoft.com/office/drawing/2014/main" xmlns="" id="{9E166BA0-9268-4419-9332-2D30C21239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xmlns="" id="{B700C031-AA54-4DC7-B8A2-2569B3FA65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5" name="Freeform 34">
              <a:extLst>
                <a:ext uri="{FF2B5EF4-FFF2-40B4-BE49-F238E27FC236}">
                  <a16:creationId xmlns:a16="http://schemas.microsoft.com/office/drawing/2014/main" xmlns="" id="{03045EC8-ECC8-473F-8786-DE266F05B1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35">
              <a:extLst>
                <a:ext uri="{FF2B5EF4-FFF2-40B4-BE49-F238E27FC236}">
                  <a16:creationId xmlns:a16="http://schemas.microsoft.com/office/drawing/2014/main" xmlns="" id="{9337EBA2-5088-4A44-8C0B-A6EE78989C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xmlns="" id="{3486A705-2593-45C9-A13E-8E2FB7C354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37">
              <a:extLst>
                <a:ext uri="{FF2B5EF4-FFF2-40B4-BE49-F238E27FC236}">
                  <a16:creationId xmlns:a16="http://schemas.microsoft.com/office/drawing/2014/main" xmlns="" id="{F357321C-6DEE-4D02-A997-75E47EE0E0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38">
              <a:extLst>
                <a:ext uri="{FF2B5EF4-FFF2-40B4-BE49-F238E27FC236}">
                  <a16:creationId xmlns:a16="http://schemas.microsoft.com/office/drawing/2014/main" xmlns="" id="{D0B8F87F-3530-4BCD-A8E5-C1B83707B5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39">
              <a:extLst>
                <a:ext uri="{FF2B5EF4-FFF2-40B4-BE49-F238E27FC236}">
                  <a16:creationId xmlns:a16="http://schemas.microsoft.com/office/drawing/2014/main" xmlns="" id="{5BE86BA3-AB0E-4F70-A552-0D9EB9E98E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xmlns="" id="{DF5FE773-B9AE-4A3F-8EDC-165CE579BD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41">
              <a:extLst>
                <a:ext uri="{FF2B5EF4-FFF2-40B4-BE49-F238E27FC236}">
                  <a16:creationId xmlns:a16="http://schemas.microsoft.com/office/drawing/2014/main" xmlns="" id="{4A03D7BE-B358-4F8B-85EA-65E0CBF2D1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42">
              <a:extLst>
                <a:ext uri="{FF2B5EF4-FFF2-40B4-BE49-F238E27FC236}">
                  <a16:creationId xmlns:a16="http://schemas.microsoft.com/office/drawing/2014/main" xmlns="" id="{A6548877-0957-435B-A419-389A278E57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43">
              <a:extLst>
                <a:ext uri="{FF2B5EF4-FFF2-40B4-BE49-F238E27FC236}">
                  <a16:creationId xmlns:a16="http://schemas.microsoft.com/office/drawing/2014/main" xmlns="" id="{B2D5EA95-9E60-468A-8DA1-40F05C9BDA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44">
              <a:extLst>
                <a:ext uri="{FF2B5EF4-FFF2-40B4-BE49-F238E27FC236}">
                  <a16:creationId xmlns:a16="http://schemas.microsoft.com/office/drawing/2014/main" xmlns="" id="{C9B409CE-11E5-40D1-8C9B-86614EAE2A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xmlns="" id="{9E594AF5-DB50-4227-AC2F-10EE5233C4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7" name="Freeform 46">
              <a:extLst>
                <a:ext uri="{FF2B5EF4-FFF2-40B4-BE49-F238E27FC236}">
                  <a16:creationId xmlns:a16="http://schemas.microsoft.com/office/drawing/2014/main" xmlns="" id="{9335DCAF-74A2-4994-B5BF-1C079A40A5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47">
              <a:extLst>
                <a:ext uri="{FF2B5EF4-FFF2-40B4-BE49-F238E27FC236}">
                  <a16:creationId xmlns:a16="http://schemas.microsoft.com/office/drawing/2014/main" xmlns="" id="{1DC8E1A2-0C6B-4BA9-85F4-3645AED5DE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48">
              <a:extLst>
                <a:ext uri="{FF2B5EF4-FFF2-40B4-BE49-F238E27FC236}">
                  <a16:creationId xmlns:a16="http://schemas.microsoft.com/office/drawing/2014/main" xmlns="" id="{28F38DE0-3BEE-441A-8212-E77DA2328A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49">
              <a:extLst>
                <a:ext uri="{FF2B5EF4-FFF2-40B4-BE49-F238E27FC236}">
                  <a16:creationId xmlns:a16="http://schemas.microsoft.com/office/drawing/2014/main" xmlns="" id="{AE81208E-D239-496C-A312-506B0241B3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50">
              <a:extLst>
                <a:ext uri="{FF2B5EF4-FFF2-40B4-BE49-F238E27FC236}">
                  <a16:creationId xmlns:a16="http://schemas.microsoft.com/office/drawing/2014/main" xmlns="" id="{242FE966-DDA4-4668-B8D6-C4B0D4C78E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51">
              <a:extLst>
                <a:ext uri="{FF2B5EF4-FFF2-40B4-BE49-F238E27FC236}">
                  <a16:creationId xmlns:a16="http://schemas.microsoft.com/office/drawing/2014/main" xmlns="" id="{FB0A5F60-550F-4025-9DCE-6F42A7C064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52">
              <a:extLst>
                <a:ext uri="{FF2B5EF4-FFF2-40B4-BE49-F238E27FC236}">
                  <a16:creationId xmlns:a16="http://schemas.microsoft.com/office/drawing/2014/main" xmlns="" id="{D7B61D18-4A61-44C9-A809-40639E8C1D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53">
              <a:extLst>
                <a:ext uri="{FF2B5EF4-FFF2-40B4-BE49-F238E27FC236}">
                  <a16:creationId xmlns:a16="http://schemas.microsoft.com/office/drawing/2014/main" xmlns="" id="{CB26E7EB-DC12-4BA7-B5DE-09EF2C1D0A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54">
              <a:extLst>
                <a:ext uri="{FF2B5EF4-FFF2-40B4-BE49-F238E27FC236}">
                  <a16:creationId xmlns:a16="http://schemas.microsoft.com/office/drawing/2014/main" xmlns="" id="{921237B4-9D85-4611-851F-5DBD71544A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55">
              <a:extLst>
                <a:ext uri="{FF2B5EF4-FFF2-40B4-BE49-F238E27FC236}">
                  <a16:creationId xmlns:a16="http://schemas.microsoft.com/office/drawing/2014/main" xmlns="" id="{C91509DE-9FAA-4E84-BCC1-CDDBEA8AC0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56">
              <a:extLst>
                <a:ext uri="{FF2B5EF4-FFF2-40B4-BE49-F238E27FC236}">
                  <a16:creationId xmlns:a16="http://schemas.microsoft.com/office/drawing/2014/main" xmlns="" id="{C7029B06-6A09-4E46-BA86-F3C66DBDD4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57">
              <a:extLst>
                <a:ext uri="{FF2B5EF4-FFF2-40B4-BE49-F238E27FC236}">
                  <a16:creationId xmlns:a16="http://schemas.microsoft.com/office/drawing/2014/main" xmlns="" id="{FF4ACFBF-D1F2-47B1-B0EB-F08C6508BD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58">
              <a:extLst>
                <a:ext uri="{FF2B5EF4-FFF2-40B4-BE49-F238E27FC236}">
                  <a16:creationId xmlns:a16="http://schemas.microsoft.com/office/drawing/2014/main" xmlns="" id="{A6FD1991-3A0E-4F63-BAD9-A98C298604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397BA08-0714-4F0A-BE35-78B980849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endParaRPr lang="pl-PL" sz="1800"/>
          </a:p>
        </p:txBody>
      </p:sp>
      <p:sp>
        <p:nvSpPr>
          <p:cNvPr id="63" name="Symbol zastępczy stopki 6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04947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CCCA7C2-33F8-4A85-BEA9-A09F2A4DE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osoba, podłoże, wewnątrz, stół&#10;&#10;Opis wygenerowany automatycznie">
            <a:extLst>
              <a:ext uri="{FF2B5EF4-FFF2-40B4-BE49-F238E27FC236}">
                <a16:creationId xmlns:a16="http://schemas.microsoft.com/office/drawing/2014/main" xmlns="" id="{93321201-CA27-4A5D-8E41-475B03D86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80798"/>
            <a:ext cx="4963609" cy="7438798"/>
          </a:xfrm>
        </p:spPr>
      </p:pic>
      <p:pic>
        <p:nvPicPr>
          <p:cNvPr id="7" name="Obraz 6" descr="Obraz zawierający laptop, komputer, osoba, wewnątrz&#10;&#10;Opis wygenerowany automatycznie">
            <a:extLst>
              <a:ext uri="{FF2B5EF4-FFF2-40B4-BE49-F238E27FC236}">
                <a16:creationId xmlns:a16="http://schemas.microsoft.com/office/drawing/2014/main" xmlns="" id="{1D16501C-3069-4053-97BE-574EC1DB83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015" y="2109941"/>
            <a:ext cx="6384969" cy="4260433"/>
          </a:xfrm>
          <a:prstGeom prst="rect">
            <a:avLst/>
          </a:prstGeom>
        </p:spPr>
      </p:pic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47657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E:\AA pracownie foto\pracownie 19 20 kasia\pracownie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543759" cy="7035687"/>
          </a:xfrm>
          <a:prstGeom prst="rect">
            <a:avLst/>
          </a:prstGeom>
          <a:noFill/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EE60279-AF46-47EE-A2AF-F65734FA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mężczyzna, komputer, laptop, stół&#10;&#10;Opis wygenerowany automatycznie">
            <a:extLst>
              <a:ext uri="{FF2B5EF4-FFF2-40B4-BE49-F238E27FC236}">
                <a16:creationId xmlns:a16="http://schemas.microsoft.com/office/drawing/2014/main" xmlns="" id="{7CBDD3C7-6BF2-44F6-80A1-40945F60A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22654"/>
            <a:ext cx="10461672" cy="6980654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78540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4044439-7B58-4D3C-A5AF-6DACE1969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komputer, sprzęt elektroniczny, siedzi, laptop&#10;&#10;Opis wygenerowany automatycznie">
            <a:extLst>
              <a:ext uri="{FF2B5EF4-FFF2-40B4-BE49-F238E27FC236}">
                <a16:creationId xmlns:a16="http://schemas.microsoft.com/office/drawing/2014/main" xmlns="" id="{5D4BE05D-F57B-4970-82B6-A4EAD7112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6213"/>
            <a:ext cx="9905998" cy="6904213"/>
          </a:xfr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38038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8E1DDAD8-1D10-4640-A034-BE90015E37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52FE7688-721D-4A97-B007-BDE056094D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Picture 2">
              <a:extLst>
                <a:ext uri="{FF2B5EF4-FFF2-40B4-BE49-F238E27FC236}">
                  <a16:creationId xmlns:a16="http://schemas.microsoft.com/office/drawing/2014/main" xmlns="" id="{9E73A810-8571-4A9D-A3CB-336933AB4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 cstate="print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C05A1D9-8295-4ADE-AA6C-ADB3E85D5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pl-PL" sz="2700" dirty="0"/>
              <a:t>Montaż </a:t>
            </a:r>
            <a:br>
              <a:rPr lang="pl-PL" sz="2700" dirty="0"/>
            </a:br>
            <a:r>
              <a:rPr lang="pl-PL" sz="2700" dirty="0"/>
              <a:t>i eksploatacja sieci rozległych</a:t>
            </a:r>
          </a:p>
        </p:txBody>
      </p:sp>
      <p:pic>
        <p:nvPicPr>
          <p:cNvPr id="5122" name="Picture 2" descr="E:\AA pracownie foto\pracownie 19 20 kasia\pracownie96.jpg"/>
          <p:cNvPicPr>
            <a:picLocks noChangeAspect="1" noChangeArrowheads="1"/>
          </p:cNvPicPr>
          <p:nvPr/>
        </p:nvPicPr>
        <p:blipFill rotWithShape="1">
          <a:blip r:embed="rId4" cstate="print"/>
          <a:srcRect l="8232" r="18198" b="-1"/>
          <a:stretch/>
        </p:blipFill>
        <p:spPr bwMode="auto">
          <a:xfrm>
            <a:off x="-5597" y="10"/>
            <a:ext cx="7558541" cy="6857990"/>
          </a:xfrm>
          <a:prstGeom prst="rect">
            <a:avLst/>
          </a:prstGeom>
          <a:noFill/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FD642FB6-2808-4BC5-AE0B-7302C24B78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0B0B8F04-D9A7-48E5-A29C-51A66B59DF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xmlns="" id="{D6D18883-6BFF-42BB-8088-FCCF83F9CF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xmlns="" id="{1D0FEFB3-A009-4D0F-9107-C0B17786FB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78E86C7F-B981-4448-8A1A-856F7124FF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xmlns="" id="{4C6CFFD9-BA00-4184-8310-5FC9550954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xmlns="" id="{A1892DF3-4848-496C-8664-DFD32EE25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xmlns="" id="{D6DB8C30-651E-4D8F-A70C-163FC58427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2">
              <a:extLst>
                <a:ext uri="{FF2B5EF4-FFF2-40B4-BE49-F238E27FC236}">
                  <a16:creationId xmlns:a16="http://schemas.microsoft.com/office/drawing/2014/main" xmlns="" id="{563DFB81-F969-4F44-BA6C-634795642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3">
              <a:extLst>
                <a:ext uri="{FF2B5EF4-FFF2-40B4-BE49-F238E27FC236}">
                  <a16:creationId xmlns:a16="http://schemas.microsoft.com/office/drawing/2014/main" xmlns="" id="{8E5DE346-AFCA-40DA-B5E2-93A86EA54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4">
              <a:extLst>
                <a:ext uri="{FF2B5EF4-FFF2-40B4-BE49-F238E27FC236}">
                  <a16:creationId xmlns:a16="http://schemas.microsoft.com/office/drawing/2014/main" xmlns="" id="{77A34306-2AE8-43D0-9686-E97B3B53FE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5">
              <a:extLst>
                <a:ext uri="{FF2B5EF4-FFF2-40B4-BE49-F238E27FC236}">
                  <a16:creationId xmlns:a16="http://schemas.microsoft.com/office/drawing/2014/main" xmlns="" id="{B9CC10F0-FFCD-4CB9-AF4C-22722D20B7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xmlns="" id="{2A6B0E38-C962-4491-BFDA-75378B4D67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17">
              <a:extLst>
                <a:ext uri="{FF2B5EF4-FFF2-40B4-BE49-F238E27FC236}">
                  <a16:creationId xmlns:a16="http://schemas.microsoft.com/office/drawing/2014/main" xmlns="" id="{655F640B-8407-487C-8696-F47451478E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8">
              <a:extLst>
                <a:ext uri="{FF2B5EF4-FFF2-40B4-BE49-F238E27FC236}">
                  <a16:creationId xmlns:a16="http://schemas.microsoft.com/office/drawing/2014/main" xmlns="" id="{FAB4F099-4FF6-4410-A5B9-2A5355719C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9">
              <a:extLst>
                <a:ext uri="{FF2B5EF4-FFF2-40B4-BE49-F238E27FC236}">
                  <a16:creationId xmlns:a16="http://schemas.microsoft.com/office/drawing/2014/main" xmlns="" id="{6FE80B6E-3DA9-4304-9925-12E578C4E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xmlns="" id="{67D1CB75-0CBA-4E13-924C-21F221D7BF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xmlns="" id="{F2CC783B-FA45-4777-A76A-982B285C7C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2">
              <a:extLst>
                <a:ext uri="{FF2B5EF4-FFF2-40B4-BE49-F238E27FC236}">
                  <a16:creationId xmlns:a16="http://schemas.microsoft.com/office/drawing/2014/main" xmlns="" id="{D68F4DD3-D736-4B78-972E-F5128CFBE7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3">
              <a:extLst>
                <a:ext uri="{FF2B5EF4-FFF2-40B4-BE49-F238E27FC236}">
                  <a16:creationId xmlns:a16="http://schemas.microsoft.com/office/drawing/2014/main" xmlns="" id="{B14AF103-15B3-4796-A71A-297D37E176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4">
              <a:extLst>
                <a:ext uri="{FF2B5EF4-FFF2-40B4-BE49-F238E27FC236}">
                  <a16:creationId xmlns:a16="http://schemas.microsoft.com/office/drawing/2014/main" xmlns="" id="{B0B240FB-0453-4B6F-9F9B-C2C3305AC5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5">
              <a:extLst>
                <a:ext uri="{FF2B5EF4-FFF2-40B4-BE49-F238E27FC236}">
                  <a16:creationId xmlns:a16="http://schemas.microsoft.com/office/drawing/2014/main" xmlns="" id="{EBBBDCEE-433E-40F3-B49D-375CB162A8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6">
              <a:extLst>
                <a:ext uri="{FF2B5EF4-FFF2-40B4-BE49-F238E27FC236}">
                  <a16:creationId xmlns:a16="http://schemas.microsoft.com/office/drawing/2014/main" xmlns="" id="{09B123C6-141E-4A37-B5A7-27E7764FA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27">
              <a:extLst>
                <a:ext uri="{FF2B5EF4-FFF2-40B4-BE49-F238E27FC236}">
                  <a16:creationId xmlns:a16="http://schemas.microsoft.com/office/drawing/2014/main" xmlns="" id="{1FA1F521-36A1-49FF-84A7-229E8970F7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8">
              <a:extLst>
                <a:ext uri="{FF2B5EF4-FFF2-40B4-BE49-F238E27FC236}">
                  <a16:creationId xmlns:a16="http://schemas.microsoft.com/office/drawing/2014/main" xmlns="" id="{DE512F89-D901-4487-A42C-02345EC5FC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9">
              <a:extLst>
                <a:ext uri="{FF2B5EF4-FFF2-40B4-BE49-F238E27FC236}">
                  <a16:creationId xmlns:a16="http://schemas.microsoft.com/office/drawing/2014/main" xmlns="" id="{ED3ED0E5-3226-4B78-B3EA-C591824B89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0">
              <a:extLst>
                <a:ext uri="{FF2B5EF4-FFF2-40B4-BE49-F238E27FC236}">
                  <a16:creationId xmlns:a16="http://schemas.microsoft.com/office/drawing/2014/main" xmlns="" id="{9CBB1F68-B6DE-4ECF-B20F-328F9811E2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31">
              <a:extLst>
                <a:ext uri="{FF2B5EF4-FFF2-40B4-BE49-F238E27FC236}">
                  <a16:creationId xmlns:a16="http://schemas.microsoft.com/office/drawing/2014/main" xmlns="" id="{A566C551-9523-4D97-A8CF-5C91F436C5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32">
              <a:extLst>
                <a:ext uri="{FF2B5EF4-FFF2-40B4-BE49-F238E27FC236}">
                  <a16:creationId xmlns:a16="http://schemas.microsoft.com/office/drawing/2014/main" xmlns="" id="{9E166BA0-9268-4419-9332-2D30C21239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xmlns="" id="{B700C031-AA54-4DC7-B8A2-2569B3FA65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5" name="Freeform 34">
              <a:extLst>
                <a:ext uri="{FF2B5EF4-FFF2-40B4-BE49-F238E27FC236}">
                  <a16:creationId xmlns:a16="http://schemas.microsoft.com/office/drawing/2014/main" xmlns="" id="{03045EC8-ECC8-473F-8786-DE266F05B1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35">
              <a:extLst>
                <a:ext uri="{FF2B5EF4-FFF2-40B4-BE49-F238E27FC236}">
                  <a16:creationId xmlns:a16="http://schemas.microsoft.com/office/drawing/2014/main" xmlns="" id="{9337EBA2-5088-4A44-8C0B-A6EE78989C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36">
              <a:extLst>
                <a:ext uri="{FF2B5EF4-FFF2-40B4-BE49-F238E27FC236}">
                  <a16:creationId xmlns:a16="http://schemas.microsoft.com/office/drawing/2014/main" xmlns="" id="{3486A705-2593-45C9-A13E-8E2FB7C354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37">
              <a:extLst>
                <a:ext uri="{FF2B5EF4-FFF2-40B4-BE49-F238E27FC236}">
                  <a16:creationId xmlns:a16="http://schemas.microsoft.com/office/drawing/2014/main" xmlns="" id="{F357321C-6DEE-4D02-A997-75E47EE0E0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38">
              <a:extLst>
                <a:ext uri="{FF2B5EF4-FFF2-40B4-BE49-F238E27FC236}">
                  <a16:creationId xmlns:a16="http://schemas.microsoft.com/office/drawing/2014/main" xmlns="" id="{D0B8F87F-3530-4BCD-A8E5-C1B83707B5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39">
              <a:extLst>
                <a:ext uri="{FF2B5EF4-FFF2-40B4-BE49-F238E27FC236}">
                  <a16:creationId xmlns:a16="http://schemas.microsoft.com/office/drawing/2014/main" xmlns="" id="{5BE86BA3-AB0E-4F70-A552-0D9EB9E98E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xmlns="" id="{DF5FE773-B9AE-4A3F-8EDC-165CE579BD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41">
              <a:extLst>
                <a:ext uri="{FF2B5EF4-FFF2-40B4-BE49-F238E27FC236}">
                  <a16:creationId xmlns:a16="http://schemas.microsoft.com/office/drawing/2014/main" xmlns="" id="{4A03D7BE-B358-4F8B-85EA-65E0CBF2D1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42">
              <a:extLst>
                <a:ext uri="{FF2B5EF4-FFF2-40B4-BE49-F238E27FC236}">
                  <a16:creationId xmlns:a16="http://schemas.microsoft.com/office/drawing/2014/main" xmlns="" id="{A6548877-0957-435B-A419-389A278E57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43">
              <a:extLst>
                <a:ext uri="{FF2B5EF4-FFF2-40B4-BE49-F238E27FC236}">
                  <a16:creationId xmlns:a16="http://schemas.microsoft.com/office/drawing/2014/main" xmlns="" id="{B2D5EA95-9E60-468A-8DA1-40F05C9BDA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44">
              <a:extLst>
                <a:ext uri="{FF2B5EF4-FFF2-40B4-BE49-F238E27FC236}">
                  <a16:creationId xmlns:a16="http://schemas.microsoft.com/office/drawing/2014/main" xmlns="" id="{C9B409CE-11E5-40D1-8C9B-86614EAE2A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xmlns="" id="{9E594AF5-DB50-4227-AC2F-10EE5233C4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7" name="Freeform 46">
              <a:extLst>
                <a:ext uri="{FF2B5EF4-FFF2-40B4-BE49-F238E27FC236}">
                  <a16:creationId xmlns:a16="http://schemas.microsoft.com/office/drawing/2014/main" xmlns="" id="{9335DCAF-74A2-4994-B5BF-1C079A40A5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47">
              <a:extLst>
                <a:ext uri="{FF2B5EF4-FFF2-40B4-BE49-F238E27FC236}">
                  <a16:creationId xmlns:a16="http://schemas.microsoft.com/office/drawing/2014/main" xmlns="" id="{1DC8E1A2-0C6B-4BA9-85F4-3645AED5DE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48">
              <a:extLst>
                <a:ext uri="{FF2B5EF4-FFF2-40B4-BE49-F238E27FC236}">
                  <a16:creationId xmlns:a16="http://schemas.microsoft.com/office/drawing/2014/main" xmlns="" id="{28F38DE0-3BEE-441A-8212-E77DA2328A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49">
              <a:extLst>
                <a:ext uri="{FF2B5EF4-FFF2-40B4-BE49-F238E27FC236}">
                  <a16:creationId xmlns:a16="http://schemas.microsoft.com/office/drawing/2014/main" xmlns="" id="{AE81208E-D239-496C-A312-506B0241B3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50">
              <a:extLst>
                <a:ext uri="{FF2B5EF4-FFF2-40B4-BE49-F238E27FC236}">
                  <a16:creationId xmlns:a16="http://schemas.microsoft.com/office/drawing/2014/main" xmlns="" id="{242FE966-DDA4-4668-B8D6-C4B0D4C78E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51">
              <a:extLst>
                <a:ext uri="{FF2B5EF4-FFF2-40B4-BE49-F238E27FC236}">
                  <a16:creationId xmlns:a16="http://schemas.microsoft.com/office/drawing/2014/main" xmlns="" id="{FB0A5F60-550F-4025-9DCE-6F42A7C064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52">
              <a:extLst>
                <a:ext uri="{FF2B5EF4-FFF2-40B4-BE49-F238E27FC236}">
                  <a16:creationId xmlns:a16="http://schemas.microsoft.com/office/drawing/2014/main" xmlns="" id="{D7B61D18-4A61-44C9-A809-40639E8C1D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53">
              <a:extLst>
                <a:ext uri="{FF2B5EF4-FFF2-40B4-BE49-F238E27FC236}">
                  <a16:creationId xmlns:a16="http://schemas.microsoft.com/office/drawing/2014/main" xmlns="" id="{CB26E7EB-DC12-4BA7-B5DE-09EF2C1D0A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54">
              <a:extLst>
                <a:ext uri="{FF2B5EF4-FFF2-40B4-BE49-F238E27FC236}">
                  <a16:creationId xmlns:a16="http://schemas.microsoft.com/office/drawing/2014/main" xmlns="" id="{921237B4-9D85-4611-851F-5DBD71544A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55">
              <a:extLst>
                <a:ext uri="{FF2B5EF4-FFF2-40B4-BE49-F238E27FC236}">
                  <a16:creationId xmlns:a16="http://schemas.microsoft.com/office/drawing/2014/main" xmlns="" id="{C91509DE-9FAA-4E84-BCC1-CDDBEA8AC0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56">
              <a:extLst>
                <a:ext uri="{FF2B5EF4-FFF2-40B4-BE49-F238E27FC236}">
                  <a16:creationId xmlns:a16="http://schemas.microsoft.com/office/drawing/2014/main" xmlns="" id="{C7029B06-6A09-4E46-BA86-F3C66DBDD4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57">
              <a:extLst>
                <a:ext uri="{FF2B5EF4-FFF2-40B4-BE49-F238E27FC236}">
                  <a16:creationId xmlns:a16="http://schemas.microsoft.com/office/drawing/2014/main" xmlns="" id="{FF4ACFBF-D1F2-47B1-B0EB-F08C6508BD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58">
              <a:extLst>
                <a:ext uri="{FF2B5EF4-FFF2-40B4-BE49-F238E27FC236}">
                  <a16:creationId xmlns:a16="http://schemas.microsoft.com/office/drawing/2014/main" xmlns="" id="{A6FD1991-3A0E-4F63-BAD9-A98C298604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7777D3B-A46D-4446-AFAF-F7417B73A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endParaRPr lang="pl-PL" sz="1800"/>
          </a:p>
        </p:txBody>
      </p:sp>
      <p:sp>
        <p:nvSpPr>
          <p:cNvPr id="63" name="Symbol zastępczy stopki 6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6955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E:\AA pracownie foto\pracownie 19 20 kasia\pracownie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4525" y="0"/>
            <a:ext cx="10277475" cy="6858000"/>
          </a:xfrm>
          <a:prstGeom prst="rect">
            <a:avLst/>
          </a:prstGeom>
          <a:noFill/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4B9C16B-AC4A-44ED-9075-F76549B46E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2A2FEB6-F419-4684-9ABC-9E32E012E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6100" y="-11384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21E24A15-28D6-4CEB-9268-0BB0BEEAF3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4345933F-9633-4510-90E1-08B0E2A19E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C68A48FB-1BE4-4053-A76F-5A5511BA0E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8149777B-6A9F-4C95-BF44-F964645071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0654845E-622A-4AD3-8F3A-6E1DEAB5FC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DF1C0739-3D08-4C83-857E-B0724A6E8C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D235EAA0-7D5A-453A-9643-EE7A4954EA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94C6FB7C-72DE-42DE-8F58-CCE9B8F556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FE31E0FE-EC8D-4EA7-BD9D-02F8C54FDB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69FE4B12-13E0-48F9-9E18-66406B8D3C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87FAADC3-B321-43EE-B8F3-2842D84098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xmlns="" id="{90461464-1683-402F-A72B-8558CC6777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70F594E7-32D0-45B9-A3CF-636CF6FCBD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xmlns="" id="{8AEF60E1-26C2-4E3C-B839-347DDD23C3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792FE54B-EE9D-4E57-B6BC-6A9196BE89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xmlns="" id="{72BE56DF-619D-463E-8F88-CABA09DA88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xmlns="" id="{C7430457-1935-4BBF-A6A7-7C3125A02E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xmlns="" id="{BB006150-E547-4E84-A2B1-59131F3D53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xmlns="" id="{5A8CD074-956B-41A4-870B-001554B69B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xmlns="" id="{070C253B-974E-459F-AD0B-7057224828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xmlns="" id="{BBC07B3D-A631-44EA-861A-7D80383A10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xmlns="" id="{32039DC6-B4CF-4A5A-8D17-3A568D125C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xmlns="" id="{99E0C81F-5D8D-4AF8-BDE5-4DF75868F7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xmlns="" id="{0D946680-855C-41EC-BBA2-61F6F776E5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xmlns="" id="{E6FAD9E8-6E13-45A0-A5D6-8BCAD27B40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xmlns="" id="{0CCBC8FA-0581-454F-9FD1-6B6102A1AA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xmlns="" id="{5D6C328F-65A5-41E8-86E9-E4E638CC3B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xmlns="" id="{3E94A106-9341-485C-9057-9D62B2BD08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53044DC-4918-43DA-B49D-91673C6C94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DCE6B36-1420-43AB-86CF-4E653A517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90" y="-9998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46" name="Rectangle 5">
              <a:extLst>
                <a:ext uri="{FF2B5EF4-FFF2-40B4-BE49-F238E27FC236}">
                  <a16:creationId xmlns:a16="http://schemas.microsoft.com/office/drawing/2014/main" xmlns="" id="{72626E0B-9628-468E-A713-011C02F602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xmlns="" id="{93F7977A-BD91-4B0D-9A8D-372DB67AD8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xmlns="" id="{9FEE6A56-01A1-404D-864E-1C2587C9AF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xmlns="" id="{E74DBBF2-EF6F-4E3E-B183-F8EEE76094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xmlns="" id="{ABCF0F27-B056-474C-A0FB-1DB747A92F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xmlns="" id="{0A0A5B7B-BA2A-45CC-AABE-9D5B08A5DB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xmlns="" id="{3C9A5D2B-1787-4954-9108-B9D497A87C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xmlns="" id="{818C4F8B-7556-49A7-83C6-C8F631F6A9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xmlns="" id="{22BED614-D078-47EA-9C72-190217FDD5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xmlns="" id="{73DE0BF2-86D7-4038-AC4B-AF0F116A58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xmlns="" id="{11D8BB55-D027-420C-9EF9-49B3BA79DC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Line 16">
              <a:extLst>
                <a:ext uri="{FF2B5EF4-FFF2-40B4-BE49-F238E27FC236}">
                  <a16:creationId xmlns:a16="http://schemas.microsoft.com/office/drawing/2014/main" xmlns="" id="{3FAEF5CE-07ED-46A7-9777-D86C707195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29CAFB1A-357C-4313-B734-1CD4E4F9D2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xmlns="" id="{653161D3-8634-4BB7-A2BC-028C4EAA15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xmlns="" id="{9537546A-6FF1-408B-AFE2-BBF7D3482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xmlns="" id="{F73EE662-79B7-404B-B1B8-0E096BE4CD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Rectangle 21">
              <a:extLst>
                <a:ext uri="{FF2B5EF4-FFF2-40B4-BE49-F238E27FC236}">
                  <a16:creationId xmlns:a16="http://schemas.microsoft.com/office/drawing/2014/main" xmlns="" id="{B6DDB906-1F52-4D64-8493-4816EDDD34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xmlns="" id="{4FA472A5-ABEA-4961-897B-7EB96AF09A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xmlns="" id="{54226E99-C38F-4456-A1F8-8897483FD9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xmlns="" id="{0A4A0196-A383-4629-B9A5-9C87E846C1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xmlns="" id="{BA5E608D-2E7B-4662-A9A0-18D4E0F0DC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26">
              <a:extLst>
                <a:ext uri="{FF2B5EF4-FFF2-40B4-BE49-F238E27FC236}">
                  <a16:creationId xmlns:a16="http://schemas.microsoft.com/office/drawing/2014/main" xmlns="" id="{5E211F37-790F-4BD7-B055-022AE0C2E6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27">
              <a:extLst>
                <a:ext uri="{FF2B5EF4-FFF2-40B4-BE49-F238E27FC236}">
                  <a16:creationId xmlns:a16="http://schemas.microsoft.com/office/drawing/2014/main" xmlns="" id="{96F375D0-232A-490A-9499-CB5FBA3FD9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28">
              <a:extLst>
                <a:ext uri="{FF2B5EF4-FFF2-40B4-BE49-F238E27FC236}">
                  <a16:creationId xmlns:a16="http://schemas.microsoft.com/office/drawing/2014/main" xmlns="" id="{6B33B423-FD0F-4780-A0D6-32FC040B37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29">
              <a:extLst>
                <a:ext uri="{FF2B5EF4-FFF2-40B4-BE49-F238E27FC236}">
                  <a16:creationId xmlns:a16="http://schemas.microsoft.com/office/drawing/2014/main" xmlns="" id="{B6BD1710-838F-4CDD-A000-C6C710A6A0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0">
              <a:extLst>
                <a:ext uri="{FF2B5EF4-FFF2-40B4-BE49-F238E27FC236}">
                  <a16:creationId xmlns:a16="http://schemas.microsoft.com/office/drawing/2014/main" xmlns="" id="{0BB93533-1C95-4B0A-B0E2-168602B085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1">
              <a:extLst>
                <a:ext uri="{FF2B5EF4-FFF2-40B4-BE49-F238E27FC236}">
                  <a16:creationId xmlns:a16="http://schemas.microsoft.com/office/drawing/2014/main" xmlns="" id="{CB0B113D-1987-4D89-A475-511E092FE1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74" name="Picture 2">
            <a:extLst>
              <a:ext uri="{FF2B5EF4-FFF2-40B4-BE49-F238E27FC236}">
                <a16:creationId xmlns:a16="http://schemas.microsoft.com/office/drawing/2014/main" xmlns="" id="{9BE36DBF-0333-4D36-A5BF-81FDA2406F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" y="-13238"/>
            <a:ext cx="40627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3BBA97B-3895-4B46-8FC0-9CAF7CE94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39" y="638441"/>
            <a:ext cx="3423887" cy="5282127"/>
          </a:xfrm>
        </p:spPr>
        <p:txBody>
          <a:bodyPr>
            <a:normAutofit/>
          </a:bodyPr>
          <a:lstStyle/>
          <a:p>
            <a:pPr algn="ctr"/>
            <a:r>
              <a:rPr lang="pl-PL" sz="3200" dirty="0">
                <a:solidFill>
                  <a:srgbClr val="FFFFFF"/>
                </a:solidFill>
              </a:rPr>
              <a:t>Elektrotechnika i elektronika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xmlns="" id="{35631633-33F6-4295-9543-D8438A05AA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57056242"/>
              </p:ext>
            </p:extLst>
          </p:nvPr>
        </p:nvGraphicFramePr>
        <p:xfrm>
          <a:off x="4462764" y="625204"/>
          <a:ext cx="7217811" cy="4991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3" name="Symbol zastępczy stopki 7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80136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E:\AA pracownie foto\pracownie 19 20 kasia\pracownie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472057" cy="6987842"/>
          </a:xfrm>
          <a:prstGeom prst="rect">
            <a:avLst/>
          </a:prstGeom>
          <a:noFill/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KDolbniak\Downloads\82815864_115213416491040_224641805215963545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789"/>
            <a:ext cx="9215718" cy="6911789"/>
          </a:xfrm>
          <a:prstGeom prst="rect">
            <a:avLst/>
          </a:prstGeom>
          <a:noFill/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Users\KDolbniak\Downloads\82693295_177919233451028_15695045732178329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954" y="2521973"/>
            <a:ext cx="5309420" cy="3982065"/>
          </a:xfrm>
          <a:prstGeom prst="rect">
            <a:avLst/>
          </a:prstGeom>
          <a:noFill/>
        </p:spPr>
      </p:pic>
      <p:pic>
        <p:nvPicPr>
          <p:cNvPr id="2051" name="Picture 3" descr="C:\Users\KDolbniak\Downloads\83624345_969147066820025_652981194460024012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5758" y="412649"/>
            <a:ext cx="5624461" cy="4218346"/>
          </a:xfrm>
          <a:prstGeom prst="rect">
            <a:avLst/>
          </a:prstGeom>
          <a:noFill/>
        </p:spPr>
      </p:pic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3B8990A-DF29-4E01-9F5F-D14A23F7B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Egzaminy zawodowe/kwalifikacje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27773FF-2350-472B-AB7B-B20C57AE3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INF.01. Montaż i utrzymanie torów telekomunikacyjnych oraz urządzeń</a:t>
            </a:r>
            <a:br>
              <a:rPr lang="pl-PL" dirty="0"/>
            </a:br>
            <a:r>
              <a:rPr lang="pl-PL" dirty="0"/>
              <a:t>           abonenckich </a:t>
            </a:r>
          </a:p>
          <a:p>
            <a:r>
              <a:rPr lang="pl-PL" dirty="0"/>
              <a:t>INF.09. Uruchamianie i utrzymanie sieci telekomunikacyjnych</a:t>
            </a:r>
          </a:p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37073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6742BBA-6734-4792-8F90-93A9E670F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TU Znajdziesz pracę: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A31C13D-3974-4AFC-9DB7-C1E7536DB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zakłady telekomunikacji,</a:t>
            </a:r>
          </a:p>
          <a:p>
            <a:r>
              <a:rPr lang="pl-PL" dirty="0"/>
              <a:t>zakłady wykonujące montaż sieci i urządzeń telekomunikacyjnych,</a:t>
            </a:r>
          </a:p>
          <a:p>
            <a:r>
              <a:rPr lang="pl-PL" dirty="0"/>
              <a:t>zakłady wytwórcze sprzętu i urządzeń dla telekomunikacji,</a:t>
            </a:r>
          </a:p>
          <a:p>
            <a:r>
              <a:rPr lang="pl-PL" dirty="0"/>
              <a:t>placówki badawczo-rozwojowe i projektowe telekomunikacji,</a:t>
            </a:r>
          </a:p>
          <a:p>
            <a:r>
              <a:rPr lang="pl-PL" dirty="0"/>
              <a:t>instytucje i zakłady posiadające własne sieci oraz systemy łączności,</a:t>
            </a:r>
          </a:p>
          <a:p>
            <a:r>
              <a:rPr lang="pl-PL" dirty="0"/>
              <a:t>zakłady handlu i napraw sprzętu telekomunikacyjnego,</a:t>
            </a:r>
          </a:p>
          <a:p>
            <a:r>
              <a:rPr lang="pl-PL" dirty="0"/>
              <a:t>placówki inspekcji i kontroli urządzeń telekomunikacyjnych.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ED1112EA-DB7A-4059-B871-24FED97D5E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85411" y="261484"/>
            <a:ext cx="1209903" cy="98304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E9E51B6-AE98-440F-8951-6527E499479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85411" y="1396929"/>
            <a:ext cx="1209903" cy="121245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4C3DDE46-2EE2-4DC8-B77D-E299DAAD1B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85411" y="2783464"/>
            <a:ext cx="1212455" cy="121245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8143F948-5ACE-4D51-AF1C-6D52B7D046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85411" y="4169999"/>
            <a:ext cx="1253762" cy="1044802"/>
          </a:xfrm>
          <a:prstGeom prst="rect">
            <a:avLst/>
          </a:prstGeom>
        </p:spPr>
      </p:pic>
      <p:sp>
        <p:nvSpPr>
          <p:cNvPr id="4098" name="AutoShape 2" descr="Znalezione obrazy dla zapytania upc logo"/>
          <p:cNvSpPr>
            <a:spLocks noChangeAspect="1" noChangeArrowheads="1"/>
          </p:cNvSpPr>
          <p:nvPr/>
        </p:nvSpPr>
        <p:spPr bwMode="auto">
          <a:xfrm>
            <a:off x="155575" y="-2057400"/>
            <a:ext cx="4286250" cy="4286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099" name="Picture 3" descr="C:\Users\KDolbniak\Downloads\nowe-logo-up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97272" y="5383369"/>
            <a:ext cx="1255913" cy="902237"/>
          </a:xfrm>
          <a:prstGeom prst="rect">
            <a:avLst/>
          </a:prstGeom>
          <a:noFill/>
        </p:spPr>
      </p:pic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555328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CF40BF9-0CAB-4784-A786-036D02BE2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Będziesz pracować na stanowisku: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A112D25-4811-4F2B-9852-2394458F4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70000" lnSpcReduction="20000"/>
          </a:bodyPr>
          <a:lstStyle/>
          <a:p>
            <a:r>
              <a:rPr lang="pl-PL" dirty="0"/>
              <a:t>technika eksploatacji sieci telekomunikacyjnej,</a:t>
            </a:r>
          </a:p>
          <a:p>
            <a:r>
              <a:rPr lang="pl-PL" dirty="0"/>
              <a:t>technika eksploatacji urządzeń końcowych,</a:t>
            </a:r>
          </a:p>
          <a:p>
            <a:r>
              <a:rPr lang="pl-PL" dirty="0"/>
              <a:t>technika eksploatacji urządzeń i sieci komputerowych,</a:t>
            </a:r>
          </a:p>
          <a:p>
            <a:r>
              <a:rPr lang="pl-PL" dirty="0"/>
              <a:t>technika systemów pomiarowych,</a:t>
            </a:r>
          </a:p>
          <a:p>
            <a:r>
              <a:rPr lang="pl-PL" dirty="0"/>
              <a:t>administratora sieci komutacyjnych,</a:t>
            </a:r>
          </a:p>
          <a:p>
            <a:r>
              <a:rPr lang="pl-PL" dirty="0"/>
              <a:t>technika eksploatacji sieci komutacyjnych,</a:t>
            </a:r>
          </a:p>
          <a:p>
            <a:r>
              <a:rPr lang="pl-PL" dirty="0"/>
              <a:t>technika eksploatacji urządzeń radiokomunikacyjnych,</a:t>
            </a:r>
          </a:p>
          <a:p>
            <a:r>
              <a:rPr lang="pl-PL" dirty="0"/>
              <a:t>technika eksploatacji urządzeń teleinformatycznych,</a:t>
            </a:r>
          </a:p>
          <a:p>
            <a:r>
              <a:rPr lang="pl-PL" dirty="0"/>
              <a:t>technika utrzymania systemów wielokrotnych,</a:t>
            </a:r>
          </a:p>
          <a:p>
            <a:r>
              <a:rPr lang="pl-PL" dirty="0"/>
              <a:t>technika utrzymania systemów teleinformatycznych,</a:t>
            </a:r>
          </a:p>
          <a:p>
            <a:r>
              <a:rPr lang="pl-PL" dirty="0"/>
              <a:t>dyspozytora sieci telekomunikacyjnej,</a:t>
            </a:r>
          </a:p>
          <a:p>
            <a:r>
              <a:rPr lang="pl-PL" dirty="0"/>
              <a:t>pracownika marketingu i usług telekomunikacyjnych,</a:t>
            </a:r>
          </a:p>
          <a:p>
            <a:r>
              <a:rPr lang="pl-PL" dirty="0"/>
              <a:t>pracownika biura obsługi klientów,</a:t>
            </a:r>
          </a:p>
          <a:p>
            <a:r>
              <a:rPr lang="pl-PL" dirty="0"/>
              <a:t>asystenta projektantów w biurach projektowych i konstrukcyjnych,</a:t>
            </a:r>
          </a:p>
          <a:p>
            <a:r>
              <a:rPr lang="pl-PL" dirty="0"/>
              <a:t>mistrza, kierownika zmiany przy montażu, instalowaniu, konserwacji i obsłudze urządzeń telekomunikacyjnych.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066811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904" y="395416"/>
            <a:ext cx="10219508" cy="1556952"/>
          </a:xfrm>
        </p:spPr>
        <p:txBody>
          <a:bodyPr>
            <a:normAutofit/>
          </a:bodyPr>
          <a:lstStyle/>
          <a:p>
            <a:r>
              <a:rPr lang="pl-PL" sz="2800" dirty="0"/>
              <a:t>aktualne oferty pracy z dziedziny telekomunikacji, informatyki, teleinformatyki oraz komunikacji szerokopasmowej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1914" y="1952367"/>
            <a:ext cx="10565498" cy="4510217"/>
          </a:xfrm>
        </p:spPr>
        <p:txBody>
          <a:bodyPr>
            <a:normAutofit fontScale="62500" lnSpcReduction="20000"/>
          </a:bodyPr>
          <a:lstStyle/>
          <a:p>
            <a:r>
              <a:rPr lang="pl-PL" dirty="0"/>
              <a:t>Projektant Sieci Światłowodowej 11000–17000 zł brutto / mies.</a:t>
            </a:r>
          </a:p>
          <a:p>
            <a:r>
              <a:rPr lang="pl-PL" dirty="0"/>
              <a:t>Technik do budowy przyłączy światłowodowych 3 000 - 10 000 zł/mies.</a:t>
            </a:r>
          </a:p>
          <a:p>
            <a:r>
              <a:rPr lang="pl-PL" dirty="0"/>
              <a:t>Instalator/Monter/Technik sieci światłowodowych i radiowych - Warszawa 3 000 - 8 500 zł/mies.</a:t>
            </a:r>
          </a:p>
          <a:p>
            <a:r>
              <a:rPr lang="pl-PL" dirty="0"/>
              <a:t>Budowa przyłączy światłowodowych/ instalator 4000zl-5000zl</a:t>
            </a:r>
          </a:p>
          <a:p>
            <a:r>
              <a:rPr lang="pl-PL" dirty="0"/>
              <a:t>Monter/instalator sieci światłowodowych 20 - 30 zł/godz.</a:t>
            </a:r>
          </a:p>
          <a:p>
            <a:r>
              <a:rPr lang="pl-PL" dirty="0"/>
              <a:t>Instalator Sieci Telekomunikacyjnych- Światłowodowych 4000–6600 zł brutto / mies. </a:t>
            </a:r>
          </a:p>
          <a:p>
            <a:r>
              <a:rPr lang="pl-PL" dirty="0"/>
              <a:t>Projektant / Asystent Projektanta sieci światłowodowych </a:t>
            </a:r>
          </a:p>
          <a:p>
            <a:r>
              <a:rPr lang="pl-PL" dirty="0"/>
              <a:t>Instalator sieci światłowodowych - Elektromonter</a:t>
            </a:r>
          </a:p>
          <a:p>
            <a:r>
              <a:rPr lang="pl-PL" dirty="0"/>
              <a:t>Asystent Projektanta spec. telekomunikacyjnej </a:t>
            </a:r>
          </a:p>
          <a:p>
            <a:r>
              <a:rPr lang="pl-PL" dirty="0"/>
              <a:t>Specjalista ds. Sieci Światłowodowej</a:t>
            </a:r>
          </a:p>
          <a:p>
            <a:r>
              <a:rPr lang="pl-PL" dirty="0"/>
              <a:t>Projektant FTTH</a:t>
            </a:r>
          </a:p>
          <a:p>
            <a:r>
              <a:rPr lang="pl-PL" dirty="0"/>
              <a:t>Instalator - Monter sieci teletechnicznych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5D4181A3-1BD4-4931-B0F9-08C9F819F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Współpracujemy z: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487E5817-8903-49C0-A4E2-E0452B1434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1" y="1809750"/>
            <a:ext cx="5162550" cy="466725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sz="3600" u="sng" dirty="0"/>
              <a:t>FIRMY</a:t>
            </a:r>
          </a:p>
          <a:p>
            <a:r>
              <a:rPr lang="pl-PL" sz="3500" dirty="0"/>
              <a:t>	TP TELTECH Sp. z. o.o.</a:t>
            </a:r>
          </a:p>
          <a:p>
            <a:r>
              <a:rPr lang="pl-PL" sz="3500" dirty="0"/>
              <a:t>	INSTOM Sp. Z.o.o.</a:t>
            </a:r>
          </a:p>
          <a:p>
            <a:r>
              <a:rPr lang="pl-PL" sz="3500" dirty="0"/>
              <a:t>	Cyfrowe Centrum Serwisowe S.A</a:t>
            </a:r>
          </a:p>
          <a:p>
            <a:r>
              <a:rPr lang="pl-PL" sz="3500" dirty="0"/>
              <a:t>	</a:t>
            </a:r>
            <a:r>
              <a:rPr lang="pl-PL" sz="3500" dirty="0" err="1"/>
              <a:t>InPhoTech</a:t>
            </a:r>
            <a:endParaRPr lang="pl-PL" sz="3500" dirty="0"/>
          </a:p>
          <a:p>
            <a:r>
              <a:rPr lang="pl-PL" sz="3500" dirty="0"/>
              <a:t>	INSTYTUTEM ŁĄCZNOŚCI –</a:t>
            </a:r>
            <a:br>
              <a:rPr lang="pl-PL" sz="3500" dirty="0"/>
            </a:br>
            <a:r>
              <a:rPr lang="pl-PL" sz="3500" dirty="0"/>
              <a:t>          PAŃSTWOWY INSTYTUT BADAWCZY</a:t>
            </a:r>
          </a:p>
          <a:p>
            <a:r>
              <a:rPr lang="pl-PL" sz="3500" dirty="0"/>
              <a:t>	MICROSOFT Sp. z o.o.</a:t>
            </a:r>
          </a:p>
          <a:p>
            <a:r>
              <a:rPr lang="pl-PL" sz="3500" dirty="0"/>
              <a:t>	Regionalne Centrum Informatyki</a:t>
            </a:r>
            <a:br>
              <a:rPr lang="pl-PL" sz="3500" dirty="0"/>
            </a:br>
            <a:r>
              <a:rPr lang="pl-PL" sz="3500" dirty="0"/>
              <a:t>           Warszawa</a:t>
            </a:r>
          </a:p>
          <a:p>
            <a:r>
              <a:rPr lang="pl-PL" sz="3500" dirty="0"/>
              <a:t>	KANCELARIA SEJMU – OŚRODEK</a:t>
            </a:r>
            <a:br>
              <a:rPr lang="pl-PL" sz="3500" dirty="0"/>
            </a:br>
            <a:r>
              <a:rPr lang="pl-PL" sz="3500" dirty="0"/>
              <a:t>           INFORMATYKI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B182C64B-A724-4427-B8E7-BAECF87E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0650" y="1638300"/>
            <a:ext cx="4648200" cy="4343400"/>
          </a:xfrm>
        </p:spPr>
        <p:txBody>
          <a:bodyPr>
            <a:normAutofit fontScale="55000" lnSpcReduction="20000"/>
          </a:bodyPr>
          <a:lstStyle/>
          <a:p>
            <a:endParaRPr lang="pl-PL" dirty="0"/>
          </a:p>
          <a:p>
            <a:pPr marL="0" indent="0">
              <a:buNone/>
            </a:pPr>
            <a:r>
              <a:rPr lang="pl-PL" sz="3600" u="sng" dirty="0"/>
              <a:t>UCZELNIE</a:t>
            </a:r>
          </a:p>
          <a:p>
            <a:r>
              <a:rPr lang="pl-PL" sz="2900" dirty="0"/>
              <a:t>	POLITECHNIKA WARSZAWSKA</a:t>
            </a:r>
          </a:p>
          <a:p>
            <a:r>
              <a:rPr lang="pl-PL" sz="2900" dirty="0"/>
              <a:t>	SGGW</a:t>
            </a:r>
          </a:p>
          <a:p>
            <a:r>
              <a:rPr lang="pl-PL" sz="2900" dirty="0"/>
              <a:t>	WAT </a:t>
            </a:r>
          </a:p>
          <a:p>
            <a:r>
              <a:rPr lang="pl-PL" sz="2900" dirty="0"/>
              <a:t>	WWSI (WARSZAWSKA WYŻSZA </a:t>
            </a:r>
          </a:p>
          <a:p>
            <a:pPr marL="0" indent="0">
              <a:buNone/>
            </a:pPr>
            <a:r>
              <a:rPr lang="pl-PL" sz="2900" dirty="0"/>
              <a:t>	SZKOŁA INFORMATYKI)</a:t>
            </a:r>
          </a:p>
          <a:p>
            <a:endParaRPr lang="pl-PL" dirty="0"/>
          </a:p>
        </p:txBody>
      </p:sp>
      <p:pic>
        <p:nvPicPr>
          <p:cNvPr id="3" name="Obraz 2" descr="Obraz zawierający ptak, kwiat&#10;&#10;Opis wygenerowany automatycznie">
            <a:extLst>
              <a:ext uri="{FF2B5EF4-FFF2-40B4-BE49-F238E27FC236}">
                <a16:creationId xmlns:a16="http://schemas.microsoft.com/office/drawing/2014/main" xmlns="" id="{7E8BDA80-7391-4491-8BD5-75E7A05474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4600" y="4175591"/>
            <a:ext cx="1741486" cy="17414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E7494E86-C530-4564-924D-E8CE07A8AB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76197" y="2856896"/>
            <a:ext cx="2312191" cy="982681"/>
          </a:xfrm>
          <a:prstGeom prst="rect">
            <a:avLst/>
          </a:prstGeom>
        </p:spPr>
      </p:pic>
      <p:pic>
        <p:nvPicPr>
          <p:cNvPr id="12" name="Obraz 11" descr="Obraz zawierający rysunek&#10;&#10;Opis wygenerowany automatycznie">
            <a:extLst>
              <a:ext uri="{FF2B5EF4-FFF2-40B4-BE49-F238E27FC236}">
                <a16:creationId xmlns:a16="http://schemas.microsoft.com/office/drawing/2014/main" xmlns="" id="{CDA02C23-145C-4715-899A-4F7B6E54A5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5449" y="1450503"/>
            <a:ext cx="2572939" cy="1069378"/>
          </a:xfrm>
          <a:prstGeom prst="rect">
            <a:avLst/>
          </a:prstGeom>
        </p:spPr>
      </p:pic>
      <p:pic>
        <p:nvPicPr>
          <p:cNvPr id="14" name="Obraz 13" descr="Obraz zawierający rysunek&#10;&#10;Opis wygenerowany automatycznie">
            <a:extLst>
              <a:ext uri="{FF2B5EF4-FFF2-40B4-BE49-F238E27FC236}">
                <a16:creationId xmlns:a16="http://schemas.microsoft.com/office/drawing/2014/main" xmlns="" id="{0C6D1DB6-C7F5-45AF-9A0A-6D08AD61E0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0550" y="281504"/>
            <a:ext cx="3677839" cy="831984"/>
          </a:xfrm>
          <a:prstGeom prst="rect">
            <a:avLst/>
          </a:prstGeom>
        </p:spPr>
      </p:pic>
      <p:sp>
        <p:nvSpPr>
          <p:cNvPr id="9" name="Symbol zastępczy stop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643759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4CA1E7-EF75-4183-98ED-BD6A5D67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C151B4F-30F6-48AD-B816-92CA6DADA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A571FE88-A15E-4C40-A8D4-75DB377F9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5562600" cy="41513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  <a:p>
            <a:pPr marL="0" indent="0" algn="r">
              <a:buNone/>
            </a:pPr>
            <a:endParaRPr lang="pl-PL" sz="2000" dirty="0"/>
          </a:p>
          <a:p>
            <a:pPr marL="0" indent="0" algn="r">
              <a:buNone/>
            </a:pPr>
            <a:r>
              <a:rPr lang="pl-PL" sz="2000" dirty="0" err="1"/>
              <a:t>Opacaowała</a:t>
            </a:r>
            <a:r>
              <a:rPr lang="pl-PL" sz="2000" dirty="0"/>
              <a:t> i wykonała: Katarzyna </a:t>
            </a:r>
            <a:r>
              <a:rPr lang="pl-PL" sz="2000" dirty="0" err="1"/>
              <a:t>Dołbniak</a:t>
            </a:r>
            <a:endParaRPr lang="pl-PL" sz="2000" dirty="0"/>
          </a:p>
        </p:txBody>
      </p:sp>
      <p:pic>
        <p:nvPicPr>
          <p:cNvPr id="4098" name="Picture 2" descr="C:\Users\kasia\Desktop\PROMOCJA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4429" y="1522522"/>
            <a:ext cx="2125126" cy="353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95252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4B9C16B-AC4A-44ED-9075-F76549B46E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2A2FEB6-F419-4684-9ABC-9E32E012E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6100" y="-11384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21E24A15-28D6-4CEB-9268-0BB0BEEAF3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4345933F-9633-4510-90E1-08B0E2A19E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C68A48FB-1BE4-4053-A76F-5A5511BA0E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8149777B-6A9F-4C95-BF44-F964645071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0654845E-622A-4AD3-8F3A-6E1DEAB5FC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DF1C0739-3D08-4C83-857E-B0724A6E8C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D235EAA0-7D5A-453A-9643-EE7A4954EA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94C6FB7C-72DE-42DE-8F58-CCE9B8F556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FE31E0FE-EC8D-4EA7-BD9D-02F8C54FDB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69FE4B12-13E0-48F9-9E18-66406B8D3C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87FAADC3-B321-43EE-B8F3-2842D84098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xmlns="" id="{90461464-1683-402F-A72B-8558CC6777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70F594E7-32D0-45B9-A3CF-636CF6FCBD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xmlns="" id="{8AEF60E1-26C2-4E3C-B839-347DDD23C3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792FE54B-EE9D-4E57-B6BC-6A9196BE89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xmlns="" id="{72BE56DF-619D-463E-8F88-CABA09DA88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xmlns="" id="{C7430457-1935-4BBF-A6A7-7C3125A02E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xmlns="" id="{BB006150-E547-4E84-A2B1-59131F3D53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xmlns="" id="{5A8CD074-956B-41A4-870B-001554B69B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xmlns="" id="{070C253B-974E-459F-AD0B-7057224828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xmlns="" id="{BBC07B3D-A631-44EA-861A-7D80383A10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xmlns="" id="{32039DC6-B4CF-4A5A-8D17-3A568D125C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xmlns="" id="{99E0C81F-5D8D-4AF8-BDE5-4DF75868F7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xmlns="" id="{0D946680-855C-41EC-BBA2-61F6F776E5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xmlns="" id="{E6FAD9E8-6E13-45A0-A5D6-8BCAD27B40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xmlns="" id="{0CCBC8FA-0581-454F-9FD1-6B6102A1AA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xmlns="" id="{5D6C328F-65A5-41E8-86E9-E4E638CC3B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xmlns="" id="{3E94A106-9341-485C-9057-9D62B2BD08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53044DC-4918-43DA-B49D-91673C6C94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DCE6B36-1420-43AB-86CF-4E653A517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90" y="-9998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46" name="Rectangle 5">
              <a:extLst>
                <a:ext uri="{FF2B5EF4-FFF2-40B4-BE49-F238E27FC236}">
                  <a16:creationId xmlns:a16="http://schemas.microsoft.com/office/drawing/2014/main" xmlns="" id="{72626E0B-9628-468E-A713-011C02F602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xmlns="" id="{93F7977A-BD91-4B0D-9A8D-372DB67AD8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xmlns="" id="{9FEE6A56-01A1-404D-864E-1C2587C9AF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xmlns="" id="{E74DBBF2-EF6F-4E3E-B183-F8EEE76094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xmlns="" id="{ABCF0F27-B056-474C-A0FB-1DB747A92F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xmlns="" id="{0A0A5B7B-BA2A-45CC-AABE-9D5B08A5DB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xmlns="" id="{3C9A5D2B-1787-4954-9108-B9D497A87C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xmlns="" id="{818C4F8B-7556-49A7-83C6-C8F631F6A9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xmlns="" id="{22BED614-D078-47EA-9C72-190217FDD5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xmlns="" id="{73DE0BF2-86D7-4038-AC4B-AF0F116A58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xmlns="" id="{11D8BB55-D027-420C-9EF9-49B3BA79DC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Line 16">
              <a:extLst>
                <a:ext uri="{FF2B5EF4-FFF2-40B4-BE49-F238E27FC236}">
                  <a16:creationId xmlns:a16="http://schemas.microsoft.com/office/drawing/2014/main" xmlns="" id="{3FAEF5CE-07ED-46A7-9777-D86C707195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29CAFB1A-357C-4313-B734-1CD4E4F9D2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xmlns="" id="{653161D3-8634-4BB7-A2BC-028C4EAA15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xmlns="" id="{9537546A-6FF1-408B-AFE2-BBF7D3482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xmlns="" id="{F73EE662-79B7-404B-B1B8-0E096BE4CD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Rectangle 21">
              <a:extLst>
                <a:ext uri="{FF2B5EF4-FFF2-40B4-BE49-F238E27FC236}">
                  <a16:creationId xmlns:a16="http://schemas.microsoft.com/office/drawing/2014/main" xmlns="" id="{B6DDB906-1F52-4D64-8493-4816EDDD34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xmlns="" id="{4FA472A5-ABEA-4961-897B-7EB96AF09A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xmlns="" id="{54226E99-C38F-4456-A1F8-8897483FD9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xmlns="" id="{0A4A0196-A383-4629-B9A5-9C87E846C1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xmlns="" id="{BA5E608D-2E7B-4662-A9A0-18D4E0F0DC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26">
              <a:extLst>
                <a:ext uri="{FF2B5EF4-FFF2-40B4-BE49-F238E27FC236}">
                  <a16:creationId xmlns:a16="http://schemas.microsoft.com/office/drawing/2014/main" xmlns="" id="{5E211F37-790F-4BD7-B055-022AE0C2E6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27">
              <a:extLst>
                <a:ext uri="{FF2B5EF4-FFF2-40B4-BE49-F238E27FC236}">
                  <a16:creationId xmlns:a16="http://schemas.microsoft.com/office/drawing/2014/main" xmlns="" id="{96F375D0-232A-490A-9499-CB5FBA3FD9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28">
              <a:extLst>
                <a:ext uri="{FF2B5EF4-FFF2-40B4-BE49-F238E27FC236}">
                  <a16:creationId xmlns:a16="http://schemas.microsoft.com/office/drawing/2014/main" xmlns="" id="{6B33B423-FD0F-4780-A0D6-32FC040B37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29">
              <a:extLst>
                <a:ext uri="{FF2B5EF4-FFF2-40B4-BE49-F238E27FC236}">
                  <a16:creationId xmlns:a16="http://schemas.microsoft.com/office/drawing/2014/main" xmlns="" id="{B6BD1710-838F-4CDD-A000-C6C710A6A0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0">
              <a:extLst>
                <a:ext uri="{FF2B5EF4-FFF2-40B4-BE49-F238E27FC236}">
                  <a16:creationId xmlns:a16="http://schemas.microsoft.com/office/drawing/2014/main" xmlns="" id="{0BB93533-1C95-4B0A-B0E2-168602B085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1">
              <a:extLst>
                <a:ext uri="{FF2B5EF4-FFF2-40B4-BE49-F238E27FC236}">
                  <a16:creationId xmlns:a16="http://schemas.microsoft.com/office/drawing/2014/main" xmlns="" id="{CB0B113D-1987-4D89-A475-511E092FE1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74" name="Picture 2">
            <a:extLst>
              <a:ext uri="{FF2B5EF4-FFF2-40B4-BE49-F238E27FC236}">
                <a16:creationId xmlns:a16="http://schemas.microsoft.com/office/drawing/2014/main" xmlns="" id="{9BE36DBF-0333-4D36-A5BF-81FDA2406F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" y="-13238"/>
            <a:ext cx="40627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A6D77DB-ED95-44CD-8AA2-724A307DF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30" y="1134681"/>
            <a:ext cx="2743310" cy="4255025"/>
          </a:xfrm>
        </p:spPr>
        <p:txBody>
          <a:bodyPr>
            <a:normAutofit/>
          </a:bodyPr>
          <a:lstStyle/>
          <a:p>
            <a:r>
              <a:rPr lang="pl-PL" sz="3300">
                <a:solidFill>
                  <a:srgbClr val="FFFFFF"/>
                </a:solidFill>
              </a:rPr>
              <a:t>Kompetencje społeczne i praca w zespole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xmlns="" id="{7FB3D2BD-9CA1-4B9B-A710-4DB5C0139A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57621857"/>
              </p:ext>
            </p:extLst>
          </p:nvPr>
        </p:nvGraphicFramePr>
        <p:xfrm>
          <a:off x="4553901" y="515667"/>
          <a:ext cx="6801036" cy="5427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3" name="Symbol zastępczy stopki 7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26075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4B9C16B-AC4A-44ED-9075-F76549B46E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2A2FEB6-F419-4684-9ABC-9E32E012E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6100" y="-11384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21E24A15-28D6-4CEB-9268-0BB0BEEAF3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4345933F-9633-4510-90E1-08B0E2A19E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C68A48FB-1BE4-4053-A76F-5A5511BA0E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8149777B-6A9F-4C95-BF44-F964645071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0654845E-622A-4AD3-8F3A-6E1DEAB5FC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DF1C0739-3D08-4C83-857E-B0724A6E8C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D235EAA0-7D5A-453A-9643-EE7A4954EA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94C6FB7C-72DE-42DE-8F58-CCE9B8F556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FE31E0FE-EC8D-4EA7-BD9D-02F8C54FDB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69FE4B12-13E0-48F9-9E18-66406B8D3C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87FAADC3-B321-43EE-B8F3-2842D84098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xmlns="" id="{90461464-1683-402F-A72B-8558CC6777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70F594E7-32D0-45B9-A3CF-636CF6FCBD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xmlns="" id="{8AEF60E1-26C2-4E3C-B839-347DDD23C3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792FE54B-EE9D-4E57-B6BC-6A9196BE89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xmlns="" id="{72BE56DF-619D-463E-8F88-CABA09DA88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xmlns="" id="{C7430457-1935-4BBF-A6A7-7C3125A02E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xmlns="" id="{BB006150-E547-4E84-A2B1-59131F3D53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xmlns="" id="{5A8CD074-956B-41A4-870B-001554B69B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xmlns="" id="{070C253B-974E-459F-AD0B-7057224828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xmlns="" id="{BBC07B3D-A631-44EA-861A-7D80383A10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xmlns="" id="{32039DC6-B4CF-4A5A-8D17-3A568D125C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xmlns="" id="{99E0C81F-5D8D-4AF8-BDE5-4DF75868F7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xmlns="" id="{0D946680-855C-41EC-BBA2-61F6F776E5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xmlns="" id="{E6FAD9E8-6E13-45A0-A5D6-8BCAD27B40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xmlns="" id="{0CCBC8FA-0581-454F-9FD1-6B6102A1AA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xmlns="" id="{5D6C328F-65A5-41E8-86E9-E4E638CC3B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xmlns="" id="{3E94A106-9341-485C-9057-9D62B2BD08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53044DC-4918-43DA-B49D-91673C6C94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DCE6B36-1420-43AB-86CF-4E653A517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90" y="-9998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46" name="Rectangle 5">
              <a:extLst>
                <a:ext uri="{FF2B5EF4-FFF2-40B4-BE49-F238E27FC236}">
                  <a16:creationId xmlns:a16="http://schemas.microsoft.com/office/drawing/2014/main" xmlns="" id="{72626E0B-9628-468E-A713-011C02F602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xmlns="" id="{93F7977A-BD91-4B0D-9A8D-372DB67AD8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xmlns="" id="{9FEE6A56-01A1-404D-864E-1C2587C9AF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xmlns="" id="{E74DBBF2-EF6F-4E3E-B183-F8EEE76094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xmlns="" id="{ABCF0F27-B056-474C-A0FB-1DB747A92F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xmlns="" id="{0A0A5B7B-BA2A-45CC-AABE-9D5B08A5DB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xmlns="" id="{3C9A5D2B-1787-4954-9108-B9D497A87C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xmlns="" id="{818C4F8B-7556-49A7-83C6-C8F631F6A9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xmlns="" id="{22BED614-D078-47EA-9C72-190217FDD5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xmlns="" id="{73DE0BF2-86D7-4038-AC4B-AF0F116A58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xmlns="" id="{11D8BB55-D027-420C-9EF9-49B3BA79DC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Line 16">
              <a:extLst>
                <a:ext uri="{FF2B5EF4-FFF2-40B4-BE49-F238E27FC236}">
                  <a16:creationId xmlns:a16="http://schemas.microsoft.com/office/drawing/2014/main" xmlns="" id="{3FAEF5CE-07ED-46A7-9777-D86C707195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29CAFB1A-357C-4313-B734-1CD4E4F9D2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xmlns="" id="{653161D3-8634-4BB7-A2BC-028C4EAA15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xmlns="" id="{9537546A-6FF1-408B-AFE2-BBF7D3482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xmlns="" id="{F73EE662-79B7-404B-B1B8-0E096BE4CD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Rectangle 21">
              <a:extLst>
                <a:ext uri="{FF2B5EF4-FFF2-40B4-BE49-F238E27FC236}">
                  <a16:creationId xmlns:a16="http://schemas.microsoft.com/office/drawing/2014/main" xmlns="" id="{B6DDB906-1F52-4D64-8493-4816EDDD34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xmlns="" id="{4FA472A5-ABEA-4961-897B-7EB96AF09A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xmlns="" id="{54226E99-C38F-4456-A1F8-8897483FD9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xmlns="" id="{0A4A0196-A383-4629-B9A5-9C87E846C1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xmlns="" id="{BA5E608D-2E7B-4662-A9A0-18D4E0F0DC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26">
              <a:extLst>
                <a:ext uri="{FF2B5EF4-FFF2-40B4-BE49-F238E27FC236}">
                  <a16:creationId xmlns:a16="http://schemas.microsoft.com/office/drawing/2014/main" xmlns="" id="{5E211F37-790F-4BD7-B055-022AE0C2E6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27">
              <a:extLst>
                <a:ext uri="{FF2B5EF4-FFF2-40B4-BE49-F238E27FC236}">
                  <a16:creationId xmlns:a16="http://schemas.microsoft.com/office/drawing/2014/main" xmlns="" id="{96F375D0-232A-490A-9499-CB5FBA3FD9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28">
              <a:extLst>
                <a:ext uri="{FF2B5EF4-FFF2-40B4-BE49-F238E27FC236}">
                  <a16:creationId xmlns:a16="http://schemas.microsoft.com/office/drawing/2014/main" xmlns="" id="{6B33B423-FD0F-4780-A0D6-32FC040B37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29">
              <a:extLst>
                <a:ext uri="{FF2B5EF4-FFF2-40B4-BE49-F238E27FC236}">
                  <a16:creationId xmlns:a16="http://schemas.microsoft.com/office/drawing/2014/main" xmlns="" id="{B6BD1710-838F-4CDD-A000-C6C710A6A0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0">
              <a:extLst>
                <a:ext uri="{FF2B5EF4-FFF2-40B4-BE49-F238E27FC236}">
                  <a16:creationId xmlns:a16="http://schemas.microsoft.com/office/drawing/2014/main" xmlns="" id="{0BB93533-1C95-4B0A-B0E2-168602B085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1">
              <a:extLst>
                <a:ext uri="{FF2B5EF4-FFF2-40B4-BE49-F238E27FC236}">
                  <a16:creationId xmlns:a16="http://schemas.microsoft.com/office/drawing/2014/main" xmlns="" id="{CB0B113D-1987-4D89-A475-511E092FE1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74" name="Picture 2">
            <a:extLst>
              <a:ext uri="{FF2B5EF4-FFF2-40B4-BE49-F238E27FC236}">
                <a16:creationId xmlns:a16="http://schemas.microsoft.com/office/drawing/2014/main" xmlns="" id="{9BE36DBF-0333-4D36-A5BF-81FDA2406F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" y="-13238"/>
            <a:ext cx="40627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2427E58-08AD-4951-87B1-80B14750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30" y="1134681"/>
            <a:ext cx="2743310" cy="4255025"/>
          </a:xfrm>
        </p:spPr>
        <p:txBody>
          <a:bodyPr>
            <a:normAutofit/>
          </a:bodyPr>
          <a:lstStyle/>
          <a:p>
            <a:r>
              <a:rPr lang="pl-PL" sz="3300">
                <a:solidFill>
                  <a:srgbClr val="FFFFFF"/>
                </a:solidFill>
              </a:rPr>
              <a:t>Język angielski zawodowy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xmlns="" id="{E8989617-792E-493F-AF46-D52C257B86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53537777"/>
              </p:ext>
            </p:extLst>
          </p:nvPr>
        </p:nvGraphicFramePr>
        <p:xfrm>
          <a:off x="4470702" y="625203"/>
          <a:ext cx="7209873" cy="5127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3" name="Symbol zastępczy stopki 7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72440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4B9C16B-AC4A-44ED-9075-F76549B46E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2A2FEB6-F419-4684-9ABC-9E32E012E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6100" y="-11384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21E24A15-28D6-4CEB-9268-0BB0BEEAF3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4345933F-9633-4510-90E1-08B0E2A19E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C68A48FB-1BE4-4053-A76F-5A5511BA0E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8149777B-6A9F-4C95-BF44-F964645071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0654845E-622A-4AD3-8F3A-6E1DEAB5FC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DF1C0739-3D08-4C83-857E-B0724A6E8C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D235EAA0-7D5A-453A-9643-EE7A4954EA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94C6FB7C-72DE-42DE-8F58-CCE9B8F556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FE31E0FE-EC8D-4EA7-BD9D-02F8C54FDB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69FE4B12-13E0-48F9-9E18-66406B8D3C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87FAADC3-B321-43EE-B8F3-2842D84098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xmlns="" id="{90461464-1683-402F-A72B-8558CC6777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70F594E7-32D0-45B9-A3CF-636CF6FCBD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xmlns="" id="{8AEF60E1-26C2-4E3C-B839-347DDD23C3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792FE54B-EE9D-4E57-B6BC-6A9196BE89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xmlns="" id="{72BE56DF-619D-463E-8F88-CABA09DA88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xmlns="" id="{C7430457-1935-4BBF-A6A7-7C3125A02E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xmlns="" id="{BB006150-E547-4E84-A2B1-59131F3D53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xmlns="" id="{5A8CD074-956B-41A4-870B-001554B69B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xmlns="" id="{070C253B-974E-459F-AD0B-7057224828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xmlns="" id="{BBC07B3D-A631-44EA-861A-7D80383A10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xmlns="" id="{32039DC6-B4CF-4A5A-8D17-3A568D125C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xmlns="" id="{99E0C81F-5D8D-4AF8-BDE5-4DF75868F7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xmlns="" id="{0D946680-855C-41EC-BBA2-61F6F776E5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xmlns="" id="{E6FAD9E8-6E13-45A0-A5D6-8BCAD27B40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xmlns="" id="{0CCBC8FA-0581-454F-9FD1-6B6102A1AA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xmlns="" id="{5D6C328F-65A5-41E8-86E9-E4E638CC3B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xmlns="" id="{3E94A106-9341-485C-9057-9D62B2BD08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53044DC-4918-43DA-B49D-91673C6C94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DCE6B36-1420-43AB-86CF-4E653A517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90" y="-9998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46" name="Rectangle 5">
              <a:extLst>
                <a:ext uri="{FF2B5EF4-FFF2-40B4-BE49-F238E27FC236}">
                  <a16:creationId xmlns:a16="http://schemas.microsoft.com/office/drawing/2014/main" xmlns="" id="{72626E0B-9628-468E-A713-011C02F602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xmlns="" id="{93F7977A-BD91-4B0D-9A8D-372DB67AD8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xmlns="" id="{9FEE6A56-01A1-404D-864E-1C2587C9AF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xmlns="" id="{E74DBBF2-EF6F-4E3E-B183-F8EEE76094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xmlns="" id="{ABCF0F27-B056-474C-A0FB-1DB747A92F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xmlns="" id="{0A0A5B7B-BA2A-45CC-AABE-9D5B08A5DB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xmlns="" id="{3C9A5D2B-1787-4954-9108-B9D497A87C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xmlns="" id="{818C4F8B-7556-49A7-83C6-C8F631F6A9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xmlns="" id="{22BED614-D078-47EA-9C72-190217FDD5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xmlns="" id="{73DE0BF2-86D7-4038-AC4B-AF0F116A58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xmlns="" id="{11D8BB55-D027-420C-9EF9-49B3BA79DC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Line 16">
              <a:extLst>
                <a:ext uri="{FF2B5EF4-FFF2-40B4-BE49-F238E27FC236}">
                  <a16:creationId xmlns:a16="http://schemas.microsoft.com/office/drawing/2014/main" xmlns="" id="{3FAEF5CE-07ED-46A7-9777-D86C707195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29CAFB1A-357C-4313-B734-1CD4E4F9D2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xmlns="" id="{653161D3-8634-4BB7-A2BC-028C4EAA15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xmlns="" id="{9537546A-6FF1-408B-AFE2-BBF7D3482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xmlns="" id="{F73EE662-79B7-404B-B1B8-0E096BE4CD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Rectangle 21">
              <a:extLst>
                <a:ext uri="{FF2B5EF4-FFF2-40B4-BE49-F238E27FC236}">
                  <a16:creationId xmlns:a16="http://schemas.microsoft.com/office/drawing/2014/main" xmlns="" id="{B6DDB906-1F52-4D64-8493-4816EDDD34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xmlns="" id="{4FA472A5-ABEA-4961-897B-7EB96AF09A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xmlns="" id="{54226E99-C38F-4456-A1F8-8897483FD9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xmlns="" id="{0A4A0196-A383-4629-B9A5-9C87E846C1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xmlns="" id="{BA5E608D-2E7B-4662-A9A0-18D4E0F0DC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26">
              <a:extLst>
                <a:ext uri="{FF2B5EF4-FFF2-40B4-BE49-F238E27FC236}">
                  <a16:creationId xmlns:a16="http://schemas.microsoft.com/office/drawing/2014/main" xmlns="" id="{5E211F37-790F-4BD7-B055-022AE0C2E6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27">
              <a:extLst>
                <a:ext uri="{FF2B5EF4-FFF2-40B4-BE49-F238E27FC236}">
                  <a16:creationId xmlns:a16="http://schemas.microsoft.com/office/drawing/2014/main" xmlns="" id="{96F375D0-232A-490A-9499-CB5FBA3FD9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28">
              <a:extLst>
                <a:ext uri="{FF2B5EF4-FFF2-40B4-BE49-F238E27FC236}">
                  <a16:creationId xmlns:a16="http://schemas.microsoft.com/office/drawing/2014/main" xmlns="" id="{6B33B423-FD0F-4780-A0D6-32FC040B37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29">
              <a:extLst>
                <a:ext uri="{FF2B5EF4-FFF2-40B4-BE49-F238E27FC236}">
                  <a16:creationId xmlns:a16="http://schemas.microsoft.com/office/drawing/2014/main" xmlns="" id="{B6BD1710-838F-4CDD-A000-C6C710A6A0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0">
              <a:extLst>
                <a:ext uri="{FF2B5EF4-FFF2-40B4-BE49-F238E27FC236}">
                  <a16:creationId xmlns:a16="http://schemas.microsoft.com/office/drawing/2014/main" xmlns="" id="{0BB93533-1C95-4B0A-B0E2-168602B085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1">
              <a:extLst>
                <a:ext uri="{FF2B5EF4-FFF2-40B4-BE49-F238E27FC236}">
                  <a16:creationId xmlns:a16="http://schemas.microsoft.com/office/drawing/2014/main" xmlns="" id="{CB0B113D-1987-4D89-A475-511E092FE1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74" name="Picture 2">
            <a:extLst>
              <a:ext uri="{FF2B5EF4-FFF2-40B4-BE49-F238E27FC236}">
                <a16:creationId xmlns:a16="http://schemas.microsoft.com/office/drawing/2014/main" xmlns="" id="{9BE36DBF-0333-4D36-A5BF-81FDA2406F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" y="-13238"/>
            <a:ext cx="40627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249B055-DA12-408B-BD01-9943B542C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47" y="733355"/>
            <a:ext cx="3490014" cy="5231355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rgbClr val="FFFFFF"/>
                </a:solidFill>
              </a:rPr>
              <a:t>Tory i trakty telekomunikacyjne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xmlns="" id="{BF9A2760-020E-417C-91D9-E13AF8A774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23505851"/>
              </p:ext>
            </p:extLst>
          </p:nvPr>
        </p:nvGraphicFramePr>
        <p:xfrm>
          <a:off x="4456318" y="625203"/>
          <a:ext cx="7138532" cy="5308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3" name="Symbol zastępczy stopki 7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4696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4B9C16B-AC4A-44ED-9075-F76549B46E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2A2FEB6-F419-4684-9ABC-9E32E012E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6100" y="-11384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21E24A15-28D6-4CEB-9268-0BB0BEEAF3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4345933F-9633-4510-90E1-08B0E2A19E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C68A48FB-1BE4-4053-A76F-5A5511BA0E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8149777B-6A9F-4C95-BF44-F964645071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0654845E-622A-4AD3-8F3A-6E1DEAB5FC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DF1C0739-3D08-4C83-857E-B0724A6E8C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D235EAA0-7D5A-453A-9643-EE7A4954EA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94C6FB7C-72DE-42DE-8F58-CCE9B8F556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FE31E0FE-EC8D-4EA7-BD9D-02F8C54FDB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69FE4B12-13E0-48F9-9E18-66406B8D3C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87FAADC3-B321-43EE-B8F3-2842D84098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xmlns="" id="{90461464-1683-402F-A72B-8558CC6777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70F594E7-32D0-45B9-A3CF-636CF6FCBD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xmlns="" id="{8AEF60E1-26C2-4E3C-B839-347DDD23C3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792FE54B-EE9D-4E57-B6BC-6A9196BE89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xmlns="" id="{72BE56DF-619D-463E-8F88-CABA09DA88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xmlns="" id="{C7430457-1935-4BBF-A6A7-7C3125A02E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xmlns="" id="{BB006150-E547-4E84-A2B1-59131F3D53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xmlns="" id="{5A8CD074-956B-41A4-870B-001554B69B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xmlns="" id="{070C253B-974E-459F-AD0B-7057224828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xmlns="" id="{BBC07B3D-A631-44EA-861A-7D80383A10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xmlns="" id="{32039DC6-B4CF-4A5A-8D17-3A568D125C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xmlns="" id="{99E0C81F-5D8D-4AF8-BDE5-4DF75868F7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xmlns="" id="{0D946680-855C-41EC-BBA2-61F6F776E5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xmlns="" id="{E6FAD9E8-6E13-45A0-A5D6-8BCAD27B40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xmlns="" id="{0CCBC8FA-0581-454F-9FD1-6B6102A1AA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xmlns="" id="{5D6C328F-65A5-41E8-86E9-E4E638CC3B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xmlns="" id="{3E94A106-9341-485C-9057-9D62B2BD08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53044DC-4918-43DA-B49D-91673C6C94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DCE6B36-1420-43AB-86CF-4E653A517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90" y="-9998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46" name="Rectangle 5">
              <a:extLst>
                <a:ext uri="{FF2B5EF4-FFF2-40B4-BE49-F238E27FC236}">
                  <a16:creationId xmlns:a16="http://schemas.microsoft.com/office/drawing/2014/main" xmlns="" id="{72626E0B-9628-468E-A713-011C02F602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xmlns="" id="{93F7977A-BD91-4B0D-9A8D-372DB67AD8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xmlns="" id="{9FEE6A56-01A1-404D-864E-1C2587C9AF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xmlns="" id="{E74DBBF2-EF6F-4E3E-B183-F8EEE76094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xmlns="" id="{ABCF0F27-B056-474C-A0FB-1DB747A92F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xmlns="" id="{0A0A5B7B-BA2A-45CC-AABE-9D5B08A5DB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xmlns="" id="{3C9A5D2B-1787-4954-9108-B9D497A87C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xmlns="" id="{818C4F8B-7556-49A7-83C6-C8F631F6A9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xmlns="" id="{22BED614-D078-47EA-9C72-190217FDD5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xmlns="" id="{73DE0BF2-86D7-4038-AC4B-AF0F116A58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xmlns="" id="{11D8BB55-D027-420C-9EF9-49B3BA79DC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Line 16">
              <a:extLst>
                <a:ext uri="{FF2B5EF4-FFF2-40B4-BE49-F238E27FC236}">
                  <a16:creationId xmlns:a16="http://schemas.microsoft.com/office/drawing/2014/main" xmlns="" id="{3FAEF5CE-07ED-46A7-9777-D86C707195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29CAFB1A-357C-4313-B734-1CD4E4F9D2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xmlns="" id="{653161D3-8634-4BB7-A2BC-028C4EAA15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xmlns="" id="{9537546A-6FF1-408B-AFE2-BBF7D3482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xmlns="" id="{F73EE662-79B7-404B-B1B8-0E096BE4CD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Rectangle 21">
              <a:extLst>
                <a:ext uri="{FF2B5EF4-FFF2-40B4-BE49-F238E27FC236}">
                  <a16:creationId xmlns:a16="http://schemas.microsoft.com/office/drawing/2014/main" xmlns="" id="{B6DDB906-1F52-4D64-8493-4816EDDD34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xmlns="" id="{4FA472A5-ABEA-4961-897B-7EB96AF09A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xmlns="" id="{54226E99-C38F-4456-A1F8-8897483FD9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xmlns="" id="{0A4A0196-A383-4629-B9A5-9C87E846C1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xmlns="" id="{BA5E608D-2E7B-4662-A9A0-18D4E0F0DC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26">
              <a:extLst>
                <a:ext uri="{FF2B5EF4-FFF2-40B4-BE49-F238E27FC236}">
                  <a16:creationId xmlns:a16="http://schemas.microsoft.com/office/drawing/2014/main" xmlns="" id="{5E211F37-790F-4BD7-B055-022AE0C2E6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27">
              <a:extLst>
                <a:ext uri="{FF2B5EF4-FFF2-40B4-BE49-F238E27FC236}">
                  <a16:creationId xmlns:a16="http://schemas.microsoft.com/office/drawing/2014/main" xmlns="" id="{96F375D0-232A-490A-9499-CB5FBA3FD9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28">
              <a:extLst>
                <a:ext uri="{FF2B5EF4-FFF2-40B4-BE49-F238E27FC236}">
                  <a16:creationId xmlns:a16="http://schemas.microsoft.com/office/drawing/2014/main" xmlns="" id="{6B33B423-FD0F-4780-A0D6-32FC040B37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29">
              <a:extLst>
                <a:ext uri="{FF2B5EF4-FFF2-40B4-BE49-F238E27FC236}">
                  <a16:creationId xmlns:a16="http://schemas.microsoft.com/office/drawing/2014/main" xmlns="" id="{B6BD1710-838F-4CDD-A000-C6C710A6A0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0">
              <a:extLst>
                <a:ext uri="{FF2B5EF4-FFF2-40B4-BE49-F238E27FC236}">
                  <a16:creationId xmlns:a16="http://schemas.microsoft.com/office/drawing/2014/main" xmlns="" id="{0BB93533-1C95-4B0A-B0E2-168602B085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1">
              <a:extLst>
                <a:ext uri="{FF2B5EF4-FFF2-40B4-BE49-F238E27FC236}">
                  <a16:creationId xmlns:a16="http://schemas.microsoft.com/office/drawing/2014/main" xmlns="" id="{CB0B113D-1987-4D89-A475-511E092FE1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74" name="Picture 2">
            <a:extLst>
              <a:ext uri="{FF2B5EF4-FFF2-40B4-BE49-F238E27FC236}">
                <a16:creationId xmlns:a16="http://schemas.microsoft.com/office/drawing/2014/main" xmlns="" id="{9BE36DBF-0333-4D36-A5BF-81FDA2406F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" y="-13238"/>
            <a:ext cx="40627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E65A02A-E910-47E1-8062-C8E6CB327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12" y="798443"/>
            <a:ext cx="3616914" cy="5412971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rgbClr val="FFFFFF"/>
                </a:solidFill>
              </a:rPr>
              <a:t>Urządzenia telekomunikacyjne</a:t>
            </a:r>
            <a:endParaRPr lang="pl-PL" sz="2400" dirty="0">
              <a:solidFill>
                <a:srgbClr val="FFFFFF"/>
              </a:solidFill>
            </a:endParaRP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xmlns="" id="{AEF2762D-57DA-4D12-A56F-5F381BF90C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44472016"/>
              </p:ext>
            </p:extLst>
          </p:nvPr>
        </p:nvGraphicFramePr>
        <p:xfrm>
          <a:off x="4662189" y="1134682"/>
          <a:ext cx="6692748" cy="425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3" name="Symbol zastępczy stopki 7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42853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4B9C16B-AC4A-44ED-9075-F76549B46E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2A2FEB6-F419-4684-9ABC-9E32E012E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6100" y="-11384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21E24A15-28D6-4CEB-9268-0BB0BEEAF3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4345933F-9633-4510-90E1-08B0E2A19E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C68A48FB-1BE4-4053-A76F-5A5511BA0E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8149777B-6A9F-4C95-BF44-F964645071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0654845E-622A-4AD3-8F3A-6E1DEAB5FC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DF1C0739-3D08-4C83-857E-B0724A6E8C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D235EAA0-7D5A-453A-9643-EE7A4954EA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94C6FB7C-72DE-42DE-8F58-CCE9B8F556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FE31E0FE-EC8D-4EA7-BD9D-02F8C54FDB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69FE4B12-13E0-48F9-9E18-66406B8D3C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87FAADC3-B321-43EE-B8F3-2842D84098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xmlns="" id="{90461464-1683-402F-A72B-8558CC6777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70F594E7-32D0-45B9-A3CF-636CF6FCBD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xmlns="" id="{8AEF60E1-26C2-4E3C-B839-347DDD23C3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792FE54B-EE9D-4E57-B6BC-6A9196BE89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xmlns="" id="{72BE56DF-619D-463E-8F88-CABA09DA88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xmlns="" id="{C7430457-1935-4BBF-A6A7-7C3125A02E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xmlns="" id="{BB006150-E547-4E84-A2B1-59131F3D53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xmlns="" id="{5A8CD074-956B-41A4-870B-001554B69B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xmlns="" id="{070C253B-974E-459F-AD0B-7057224828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xmlns="" id="{BBC07B3D-A631-44EA-861A-7D80383A10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xmlns="" id="{32039DC6-B4CF-4A5A-8D17-3A568D125C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xmlns="" id="{99E0C81F-5D8D-4AF8-BDE5-4DF75868F7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xmlns="" id="{0D946680-855C-41EC-BBA2-61F6F776E5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xmlns="" id="{E6FAD9E8-6E13-45A0-A5D6-8BCAD27B40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xmlns="" id="{0CCBC8FA-0581-454F-9FD1-6B6102A1AA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xmlns="" id="{5D6C328F-65A5-41E8-86E9-E4E638CC3B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xmlns="" id="{3E94A106-9341-485C-9057-9D62B2BD08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53044DC-4918-43DA-B49D-91673C6C94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DCE6B36-1420-43AB-86CF-4E653A517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90" y="-9998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46" name="Rectangle 5">
              <a:extLst>
                <a:ext uri="{FF2B5EF4-FFF2-40B4-BE49-F238E27FC236}">
                  <a16:creationId xmlns:a16="http://schemas.microsoft.com/office/drawing/2014/main" xmlns="" id="{72626E0B-9628-468E-A713-011C02F602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xmlns="" id="{93F7977A-BD91-4B0D-9A8D-372DB67AD8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xmlns="" id="{9FEE6A56-01A1-404D-864E-1C2587C9AF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xmlns="" id="{E74DBBF2-EF6F-4E3E-B183-F8EEE76094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xmlns="" id="{ABCF0F27-B056-474C-A0FB-1DB747A92F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xmlns="" id="{0A0A5B7B-BA2A-45CC-AABE-9D5B08A5DB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xmlns="" id="{3C9A5D2B-1787-4954-9108-B9D497A87C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xmlns="" id="{818C4F8B-7556-49A7-83C6-C8F631F6A9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xmlns="" id="{22BED614-D078-47EA-9C72-190217FDD5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xmlns="" id="{73DE0BF2-86D7-4038-AC4B-AF0F116A58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xmlns="" id="{11D8BB55-D027-420C-9EF9-49B3BA79DC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Line 16">
              <a:extLst>
                <a:ext uri="{FF2B5EF4-FFF2-40B4-BE49-F238E27FC236}">
                  <a16:creationId xmlns:a16="http://schemas.microsoft.com/office/drawing/2014/main" xmlns="" id="{3FAEF5CE-07ED-46A7-9777-D86C707195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29CAFB1A-357C-4313-B734-1CD4E4F9D2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xmlns="" id="{653161D3-8634-4BB7-A2BC-028C4EAA15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xmlns="" id="{9537546A-6FF1-408B-AFE2-BBF7D3482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xmlns="" id="{F73EE662-79B7-404B-B1B8-0E096BE4CD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Rectangle 21">
              <a:extLst>
                <a:ext uri="{FF2B5EF4-FFF2-40B4-BE49-F238E27FC236}">
                  <a16:creationId xmlns:a16="http://schemas.microsoft.com/office/drawing/2014/main" xmlns="" id="{B6DDB906-1F52-4D64-8493-4816EDDD34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xmlns="" id="{4FA472A5-ABEA-4961-897B-7EB96AF09A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xmlns="" id="{54226E99-C38F-4456-A1F8-8897483FD9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xmlns="" id="{0A4A0196-A383-4629-B9A5-9C87E846C1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xmlns="" id="{BA5E608D-2E7B-4662-A9A0-18D4E0F0DC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26">
              <a:extLst>
                <a:ext uri="{FF2B5EF4-FFF2-40B4-BE49-F238E27FC236}">
                  <a16:creationId xmlns:a16="http://schemas.microsoft.com/office/drawing/2014/main" xmlns="" id="{5E211F37-790F-4BD7-B055-022AE0C2E6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27">
              <a:extLst>
                <a:ext uri="{FF2B5EF4-FFF2-40B4-BE49-F238E27FC236}">
                  <a16:creationId xmlns:a16="http://schemas.microsoft.com/office/drawing/2014/main" xmlns="" id="{96F375D0-232A-490A-9499-CB5FBA3FD9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28">
              <a:extLst>
                <a:ext uri="{FF2B5EF4-FFF2-40B4-BE49-F238E27FC236}">
                  <a16:creationId xmlns:a16="http://schemas.microsoft.com/office/drawing/2014/main" xmlns="" id="{6B33B423-FD0F-4780-A0D6-32FC040B37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29">
              <a:extLst>
                <a:ext uri="{FF2B5EF4-FFF2-40B4-BE49-F238E27FC236}">
                  <a16:creationId xmlns:a16="http://schemas.microsoft.com/office/drawing/2014/main" xmlns="" id="{B6BD1710-838F-4CDD-A000-C6C710A6A0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0">
              <a:extLst>
                <a:ext uri="{FF2B5EF4-FFF2-40B4-BE49-F238E27FC236}">
                  <a16:creationId xmlns:a16="http://schemas.microsoft.com/office/drawing/2014/main" xmlns="" id="{0BB93533-1C95-4B0A-B0E2-168602B085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1">
              <a:extLst>
                <a:ext uri="{FF2B5EF4-FFF2-40B4-BE49-F238E27FC236}">
                  <a16:creationId xmlns:a16="http://schemas.microsoft.com/office/drawing/2014/main" xmlns="" id="{CB0B113D-1987-4D89-A475-511E092FE1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74" name="Picture 2">
            <a:extLst>
              <a:ext uri="{FF2B5EF4-FFF2-40B4-BE49-F238E27FC236}">
                <a16:creationId xmlns:a16="http://schemas.microsoft.com/office/drawing/2014/main" xmlns="" id="{9BE36DBF-0333-4D36-A5BF-81FDA2406F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" y="-13238"/>
            <a:ext cx="40627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3705A90-50D2-4BE1-9ED0-F6402D578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25" y="477567"/>
            <a:ext cx="3690243" cy="5950152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rgbClr val="FFFFFF"/>
                </a:solidFill>
              </a:rPr>
              <a:t>Telekomunikacyjne Sieci dostępowe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xmlns="" id="{9BB5DF06-0FB9-401C-8FF9-E5D7E6BDB4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12623215"/>
              </p:ext>
            </p:extLst>
          </p:nvPr>
        </p:nvGraphicFramePr>
        <p:xfrm>
          <a:off x="4246122" y="891904"/>
          <a:ext cx="7434453" cy="504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3" name="Symbol zastępczy stopki 7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41800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4B9C16B-AC4A-44ED-9075-F76549B46E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2A2FEB6-F419-4684-9ABC-9E32E012E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6100" y="-11384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21E24A15-28D6-4CEB-9268-0BB0BEEAF3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4345933F-9633-4510-90E1-08B0E2A19E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C68A48FB-1BE4-4053-A76F-5A5511BA0E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xmlns="" id="{8149777B-6A9F-4C95-BF44-F964645071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0654845E-622A-4AD3-8F3A-6E1DEAB5FC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DF1C0739-3D08-4C83-857E-B0724A6E8C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D235EAA0-7D5A-453A-9643-EE7A4954EA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94C6FB7C-72DE-42DE-8F58-CCE9B8F556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FE31E0FE-EC8D-4EA7-BD9D-02F8C54FDB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69FE4B12-13E0-48F9-9E18-66406B8D3C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87FAADC3-B321-43EE-B8F3-2842D84098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Line 16">
              <a:extLst>
                <a:ext uri="{FF2B5EF4-FFF2-40B4-BE49-F238E27FC236}">
                  <a16:creationId xmlns:a16="http://schemas.microsoft.com/office/drawing/2014/main" xmlns="" id="{90461464-1683-402F-A72B-8558CC6777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70F594E7-32D0-45B9-A3CF-636CF6FCBD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xmlns="" id="{8AEF60E1-26C2-4E3C-B839-347DDD23C3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792FE54B-EE9D-4E57-B6BC-6A9196BE89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xmlns="" id="{72BE56DF-619D-463E-8F88-CABA09DA88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xmlns="" id="{C7430457-1935-4BBF-A6A7-7C3125A02E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xmlns="" id="{BB006150-E547-4E84-A2B1-59131F3D53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xmlns="" id="{5A8CD074-956B-41A4-870B-001554B69B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xmlns="" id="{070C253B-974E-459F-AD0B-7057224828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xmlns="" id="{BBC07B3D-A631-44EA-861A-7D80383A10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xmlns="" id="{32039DC6-B4CF-4A5A-8D17-3A568D125C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xmlns="" id="{99E0C81F-5D8D-4AF8-BDE5-4DF75868F7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xmlns="" id="{0D946680-855C-41EC-BBA2-61F6F776E5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xmlns="" id="{E6FAD9E8-6E13-45A0-A5D6-8BCAD27B40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xmlns="" id="{0CCBC8FA-0581-454F-9FD1-6B6102A1AA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xmlns="" id="{5D6C328F-65A5-41E8-86E9-E4E638CC3B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xmlns="" id="{3E94A106-9341-485C-9057-9D62B2BD08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53044DC-4918-43DA-B49D-91673C6C94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DCE6B36-1420-43AB-86CF-4E653A517B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90" y="-9998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46" name="Rectangle 5">
              <a:extLst>
                <a:ext uri="{FF2B5EF4-FFF2-40B4-BE49-F238E27FC236}">
                  <a16:creationId xmlns:a16="http://schemas.microsoft.com/office/drawing/2014/main" xmlns="" id="{72626E0B-9628-468E-A713-011C02F602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xmlns="" id="{93F7977A-BD91-4B0D-9A8D-372DB67AD8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xmlns="" id="{9FEE6A56-01A1-404D-864E-1C2587C9AF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xmlns="" id="{E74DBBF2-EF6F-4E3E-B183-F8EEE76094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xmlns="" id="{ABCF0F27-B056-474C-A0FB-1DB747A92F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xmlns="" id="{0A0A5B7B-BA2A-45CC-AABE-9D5B08A5DB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xmlns="" id="{3C9A5D2B-1787-4954-9108-B9D497A87C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xmlns="" id="{818C4F8B-7556-49A7-83C6-C8F631F6A9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xmlns="" id="{22BED614-D078-47EA-9C72-190217FDD5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xmlns="" id="{73DE0BF2-86D7-4038-AC4B-AF0F116A58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xmlns="" id="{11D8BB55-D027-420C-9EF9-49B3BA79DC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Line 16">
              <a:extLst>
                <a:ext uri="{FF2B5EF4-FFF2-40B4-BE49-F238E27FC236}">
                  <a16:creationId xmlns:a16="http://schemas.microsoft.com/office/drawing/2014/main" xmlns="" id="{3FAEF5CE-07ED-46A7-9777-D86C707195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29CAFB1A-357C-4313-B734-1CD4E4F9D2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xmlns="" id="{653161D3-8634-4BB7-A2BC-028C4EAA15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xmlns="" id="{9537546A-6FF1-408B-AFE2-BBF7D34823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xmlns="" id="{F73EE662-79B7-404B-B1B8-0E096BE4CD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Rectangle 21">
              <a:extLst>
                <a:ext uri="{FF2B5EF4-FFF2-40B4-BE49-F238E27FC236}">
                  <a16:creationId xmlns:a16="http://schemas.microsoft.com/office/drawing/2014/main" xmlns="" id="{B6DDB906-1F52-4D64-8493-4816EDDD34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xmlns="" id="{4FA472A5-ABEA-4961-897B-7EB96AF09A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xmlns="" id="{54226E99-C38F-4456-A1F8-8897483FD9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xmlns="" id="{0A4A0196-A383-4629-B9A5-9C87E846C1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xmlns="" id="{BA5E608D-2E7B-4662-A9A0-18D4E0F0DC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26">
              <a:extLst>
                <a:ext uri="{FF2B5EF4-FFF2-40B4-BE49-F238E27FC236}">
                  <a16:creationId xmlns:a16="http://schemas.microsoft.com/office/drawing/2014/main" xmlns="" id="{5E211F37-790F-4BD7-B055-022AE0C2E6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27">
              <a:extLst>
                <a:ext uri="{FF2B5EF4-FFF2-40B4-BE49-F238E27FC236}">
                  <a16:creationId xmlns:a16="http://schemas.microsoft.com/office/drawing/2014/main" xmlns="" id="{96F375D0-232A-490A-9499-CB5FBA3FD9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28">
              <a:extLst>
                <a:ext uri="{FF2B5EF4-FFF2-40B4-BE49-F238E27FC236}">
                  <a16:creationId xmlns:a16="http://schemas.microsoft.com/office/drawing/2014/main" xmlns="" id="{6B33B423-FD0F-4780-A0D6-32FC040B37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29">
              <a:extLst>
                <a:ext uri="{FF2B5EF4-FFF2-40B4-BE49-F238E27FC236}">
                  <a16:creationId xmlns:a16="http://schemas.microsoft.com/office/drawing/2014/main" xmlns="" id="{B6BD1710-838F-4CDD-A000-C6C710A6A0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0">
              <a:extLst>
                <a:ext uri="{FF2B5EF4-FFF2-40B4-BE49-F238E27FC236}">
                  <a16:creationId xmlns:a16="http://schemas.microsoft.com/office/drawing/2014/main" xmlns="" id="{0BB93533-1C95-4B0A-B0E2-168602B085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1">
              <a:extLst>
                <a:ext uri="{FF2B5EF4-FFF2-40B4-BE49-F238E27FC236}">
                  <a16:creationId xmlns:a16="http://schemas.microsoft.com/office/drawing/2014/main" xmlns="" id="{CB0B113D-1987-4D89-A475-511E092FE1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74" name="Picture 2">
            <a:extLst>
              <a:ext uri="{FF2B5EF4-FFF2-40B4-BE49-F238E27FC236}">
                <a16:creationId xmlns:a16="http://schemas.microsoft.com/office/drawing/2014/main" xmlns="" id="{9BE36DBF-0333-4D36-A5BF-81FDA2406F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" y="-13238"/>
            <a:ext cx="40627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2800AC2-22BD-4111-A230-4A61AD295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39" y="342900"/>
            <a:ext cx="3847261" cy="5853893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rgbClr val="FFFFFF"/>
                </a:solidFill>
              </a:rPr>
              <a:t>Telekomunikacyjne sieci rozległe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xmlns="" id="{E17DE89B-AD2A-4FCD-8779-6209C7937E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65922954"/>
              </p:ext>
            </p:extLst>
          </p:nvPr>
        </p:nvGraphicFramePr>
        <p:xfrm>
          <a:off x="4330654" y="515667"/>
          <a:ext cx="7536306" cy="5694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3" name="Symbol zastępczy stopki 7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ZSŁ, Al. Stanów Zjednoczonych, Warszawa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74109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wód">
  <a:themeElements>
    <a:clrScheme name="Ciepły niebieski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bwód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wó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826</Words>
  <Application>Microsoft Office PowerPoint</Application>
  <PresentationFormat>Niestandardowy</PresentationFormat>
  <Paragraphs>163</Paragraphs>
  <Slides>38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39" baseType="lpstr">
      <vt:lpstr>Obwód</vt:lpstr>
      <vt:lpstr>Technik  telekomunikacji </vt:lpstr>
      <vt:lpstr>Przedmioty teoretyczne</vt:lpstr>
      <vt:lpstr>Elektrotechnika i elektronika</vt:lpstr>
      <vt:lpstr>Kompetencje społeczne i praca w zespole</vt:lpstr>
      <vt:lpstr>Język angielski zawodowy</vt:lpstr>
      <vt:lpstr>Tory i trakty telekomunikacyjne</vt:lpstr>
      <vt:lpstr>Urządzenia telekomunikacyjne</vt:lpstr>
      <vt:lpstr>Telekomunikacyjne Sieci dostępowe</vt:lpstr>
      <vt:lpstr>Telekomunikacyjne sieci rozległe</vt:lpstr>
      <vt:lpstr>Przedmioty praktyczne</vt:lpstr>
      <vt:lpstr>Rysunek techniczny</vt:lpstr>
      <vt:lpstr>Pomiary elektryczne  i elektroniczne</vt:lpstr>
      <vt:lpstr>Slajd 13</vt:lpstr>
      <vt:lpstr>Slajd 14</vt:lpstr>
      <vt:lpstr>Slajd 15</vt:lpstr>
      <vt:lpstr>Montaż traktów  i pomiary torów  telekomunikacyjnych</vt:lpstr>
      <vt:lpstr>Slajd 17</vt:lpstr>
      <vt:lpstr>Slajd 18</vt:lpstr>
      <vt:lpstr>Slajd 19</vt:lpstr>
      <vt:lpstr>Montaż  i konserwacja urządzeń telekomunikacyjnych</vt:lpstr>
      <vt:lpstr>Slajd 21</vt:lpstr>
      <vt:lpstr>Slajd 22</vt:lpstr>
      <vt:lpstr>Montaż  i eksploatacja sieci dostępowych</vt:lpstr>
      <vt:lpstr>Slajd 24</vt:lpstr>
      <vt:lpstr>Slajd 25</vt:lpstr>
      <vt:lpstr>Slajd 26</vt:lpstr>
      <vt:lpstr>Slajd 27</vt:lpstr>
      <vt:lpstr>Montaż  i eksploatacja sieci rozległych</vt:lpstr>
      <vt:lpstr>Slajd 29</vt:lpstr>
      <vt:lpstr>Slajd 30</vt:lpstr>
      <vt:lpstr>Slajd 31</vt:lpstr>
      <vt:lpstr>Slajd 32</vt:lpstr>
      <vt:lpstr>Egzaminy zawodowe/kwalifikacje </vt:lpstr>
      <vt:lpstr>TU Znajdziesz pracę: </vt:lpstr>
      <vt:lpstr>Będziesz pracować na stanowisku: </vt:lpstr>
      <vt:lpstr>aktualne oferty pracy z dziedziny telekomunikacji, informatyki, teleinformatyki oraz komunikacji szerokopasmowej</vt:lpstr>
      <vt:lpstr>Współpracujemy z:</vt:lpstr>
      <vt:lpstr>Slajd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Technik  telekomunikacji </dc:title>
  <dc:creator>Kasia</dc:creator>
  <cp:lastModifiedBy>KDolbniak</cp:lastModifiedBy>
  <cp:revision>25</cp:revision>
  <dcterms:created xsi:type="dcterms:W3CDTF">2020-01-22T18:45:44Z</dcterms:created>
  <dcterms:modified xsi:type="dcterms:W3CDTF">2020-10-05T13:53:08Z</dcterms:modified>
</cp:coreProperties>
</file>