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C875FE-EDE6-403D-8688-760CF35EFE14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D33277-3278-411C-B28B-E6618118DC04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sk-SK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Základné aranžérske materialy</a:t>
            </a:r>
            <a:endParaRPr lang="sk-SK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sk-SK" sz="2800" dirty="0" smtClean="0">
                <a:latin typeface="Algerian" pitchFamily="82" charset="0"/>
              </a:rPr>
              <a:t>Miroslava Gunárová 2.A</a:t>
            </a:r>
            <a:endParaRPr lang="sk-SK" sz="2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Význam: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Všetky materiály, ktoré dnes aranžér používa, pôvodne sa vyrábali na iné účely. </a:t>
            </a:r>
          </a:p>
          <a:p>
            <a:r>
              <a:rPr lang="sk-SK" dirty="0" smtClean="0"/>
              <a:t>Sú to </a:t>
            </a:r>
            <a:r>
              <a:rPr lang="sk-SK" dirty="0" smtClean="0">
                <a:solidFill>
                  <a:srgbClr val="FF0000"/>
                </a:solidFill>
              </a:rPr>
              <a:t>stavebné, stolárske, izolačné a iné materiály. </a:t>
            </a:r>
            <a:endParaRPr lang="sk-SK" dirty="0" smtClean="0"/>
          </a:p>
          <a:p>
            <a:r>
              <a:rPr lang="sk-SK" dirty="0" smtClean="0"/>
              <a:t>Dobrý a zručný aranžér si zhotoví zaujimavú dekoráciu aj z odpadového materiálu.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Označovanie: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-klasické : </a:t>
            </a:r>
            <a:r>
              <a:rPr lang="sk-SK" dirty="0" smtClean="0">
                <a:solidFill>
                  <a:srgbClr val="FF0000"/>
                </a:solidFill>
              </a:rPr>
              <a:t>už dávno známe a používané</a:t>
            </a:r>
          </a:p>
          <a:p>
            <a:r>
              <a:rPr lang="sk-SK" dirty="0" smtClean="0"/>
              <a:t>-nové : </a:t>
            </a:r>
            <a:r>
              <a:rPr lang="sk-SK" dirty="0" smtClean="0">
                <a:solidFill>
                  <a:srgbClr val="FF0000"/>
                </a:solidFill>
              </a:rPr>
              <a:t>plastické hmoty</a:t>
            </a:r>
          </a:p>
          <a:p>
            <a:r>
              <a:rPr lang="sk-SK" dirty="0" smtClean="0"/>
              <a:t>-pomocné: </a:t>
            </a:r>
            <a:r>
              <a:rPr lang="sk-SK" dirty="0" smtClean="0">
                <a:solidFill>
                  <a:srgbClr val="FF0000"/>
                </a:solidFill>
              </a:rPr>
              <a:t>zväčša prírodné materiály, ktoré dotvárajú sezoznny charakter výkladnej skrine.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Klasické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sk-SK" sz="2000" dirty="0" smtClean="0"/>
              <a:t>Drevo= je zákl. materiál na nosné konštrukcie, na rámy panelov a pútačov. Drevo sa lahšie spracucáva. </a:t>
            </a:r>
          </a:p>
          <a:p>
            <a:r>
              <a:rPr lang="sk-SK" sz="2000" dirty="0" smtClean="0"/>
              <a:t>Hobra= drevovláknitá doska, pôvodne stavebný materiál , je dôležitý pri výrobe panelov a pútačov.  Hobra sa dodáva v dvoch druhoch: ako hnedá = smrečináň</a:t>
            </a:r>
          </a:p>
          <a:p>
            <a:r>
              <a:rPr lang="sk-SK" sz="2000" dirty="0" smtClean="0"/>
              <a:t> </a:t>
            </a:r>
            <a:r>
              <a:rPr lang="sk-SK" sz="2000" dirty="0" smtClean="0"/>
              <a:t>             ako biela= izoplast ( pevnejšia) </a:t>
            </a:r>
          </a:p>
          <a:p>
            <a:r>
              <a:rPr lang="sk-SK" sz="2000" dirty="0" smtClean="0"/>
              <a:t>Sololit= je tak tiež drevovláknitý materiál, oveľa tvrdší než hobra. Používa sa vo výklade na povrchové upravovanie tapiet.  Akulit je sololit v ktorom sú malé otvory pravidelne vzdialené od seba.</a:t>
            </a:r>
          </a:p>
          <a:p>
            <a:r>
              <a:rPr lang="sk-SK" sz="2000" dirty="0" smtClean="0"/>
              <a:t>Papier= Je najvšestrannejší používaný mazeriál v aranžovaní a v reklame vôbec. Tvrdší papier sa nazýva </a:t>
            </a:r>
            <a:r>
              <a:rPr lang="sk-SK" sz="2000" dirty="0" smtClean="0">
                <a:solidFill>
                  <a:srgbClr val="FF0000"/>
                </a:solidFill>
              </a:rPr>
              <a:t>KARTON</a:t>
            </a:r>
            <a:r>
              <a:rPr lang="sk-SK" sz="2000" dirty="0" smtClean="0"/>
              <a:t>: je vhodný na vytváranie papierových plastík. </a:t>
            </a:r>
            <a:r>
              <a:rPr lang="sk-SK" sz="2000" dirty="0" smtClean="0">
                <a:solidFill>
                  <a:srgbClr val="FF0000"/>
                </a:solidFill>
              </a:rPr>
              <a:t>Tapetový papier</a:t>
            </a:r>
            <a:r>
              <a:rPr lang="sk-SK" sz="2000" dirty="0" smtClean="0"/>
              <a:t> používame pri povrchovej úprave stien výkladných skríň a pútačov. </a:t>
            </a:r>
            <a:r>
              <a:rPr lang="sk-SK" sz="2000" dirty="0" smtClean="0">
                <a:solidFill>
                  <a:srgbClr val="FF0000"/>
                </a:solidFill>
              </a:rPr>
              <a:t>Baliací papier </a:t>
            </a:r>
            <a:r>
              <a:rPr lang="sk-SK" sz="2000" dirty="0" smtClean="0"/>
              <a:t>je pomocný materiál pri prenášaní kresieb. </a:t>
            </a:r>
            <a:endParaRPr lang="sk-SK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6248400"/>
          </a:xfrm>
        </p:spPr>
        <p:txBody>
          <a:bodyPr>
            <a:normAutofit/>
          </a:bodyPr>
          <a:lstStyle/>
          <a:p>
            <a:r>
              <a:rPr lang="sk-SK" sz="2000" dirty="0" smtClean="0"/>
              <a:t>Textil= Na príležitostné slávnostné výzdoby najš´častejšie používame zástavinou. </a:t>
            </a:r>
            <a:r>
              <a:rPr lang="sk-SK" sz="2000" dirty="0" smtClean="0">
                <a:solidFill>
                  <a:srgbClr val="FF0000"/>
                </a:solidFill>
              </a:rPr>
              <a:t>Molino: </a:t>
            </a:r>
            <a:r>
              <a:rPr lang="sk-SK" sz="2000" dirty="0" smtClean="0"/>
              <a:t>lacný materiál s rriedkou väzbou , vo výkladných skriniach sa málo použiva. </a:t>
            </a:r>
          </a:p>
          <a:p>
            <a:r>
              <a:rPr lang="sk-SK" sz="2000" dirty="0" smtClean="0"/>
              <a:t>Sklo= Je vďačný aranžérký materiál. Bežné sú sklené stojančeky a podložky pod tovar. Sklo však používame aj na úpravu transparentných pútačov.  </a:t>
            </a:r>
          </a:p>
          <a:p>
            <a:r>
              <a:rPr lang="sk-SK" sz="2000" dirty="0" smtClean="0"/>
              <a:t>Plexisklo= má niekoľko výhod: </a:t>
            </a:r>
            <a:r>
              <a:rPr lang="sk-SK" sz="2000" dirty="0" smtClean="0">
                <a:solidFill>
                  <a:srgbClr val="FF0000"/>
                </a:solidFill>
              </a:rPr>
              <a:t>je nerozbitné, možno ho tvarovať teplom, lepiť, rezať pílkou. </a:t>
            </a:r>
            <a:r>
              <a:rPr lang="sk-SK" sz="2000" dirty="0" smtClean="0"/>
              <a:t>No jeho povrch jr málo odolný a častým odieraním stráca dokonalú priehľadnosť. </a:t>
            </a:r>
          </a:p>
          <a:p>
            <a:r>
              <a:rPr lang="sk-SK" sz="2000" dirty="0" smtClean="0"/>
              <a:t>Drôt= Je súčanosti veľmi používaný materiál na výrobu stojanov i pútačov. </a:t>
            </a:r>
            <a:endParaRPr lang="sk-SK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Plasty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Novodur= v najrozmanitejších farbách, používa sa na výrobu stojanov takisto ako plexisklo. Má veľku nevýhodu v tom, že pôsobením tepla mäkkne a deformuje sa. </a:t>
            </a:r>
          </a:p>
          <a:p>
            <a:r>
              <a:rPr lang="sk-SK" sz="2000" dirty="0" smtClean="0"/>
              <a:t>Polystyrén= pôvodné tepelnoizolačný materiál , veľmi často sa používa pri výrobe pútačov a pri vyrezávaní písma. Ľahko sa </a:t>
            </a:r>
            <a:r>
              <a:rPr lang="sk-SK" sz="2000" dirty="0" smtClean="0">
                <a:solidFill>
                  <a:srgbClr val="FF0000"/>
                </a:solidFill>
              </a:rPr>
              <a:t>režé , krája a tvaruje teplom. </a:t>
            </a:r>
            <a:r>
              <a:rPr lang="sk-SK" sz="2000" dirty="0" smtClean="0"/>
              <a:t>Rozpustením v acetone vznikne lepidlo, ktorým možno polystyrén lepiť. Vhodnými lepidlami na lepenie polystyrénu sú : </a:t>
            </a:r>
            <a:r>
              <a:rPr lang="sk-SK" sz="2000" dirty="0" smtClean="0">
                <a:solidFill>
                  <a:srgbClr val="FF0000"/>
                </a:solidFill>
              </a:rPr>
              <a:t>Umacol, Herkules, Pevac...</a:t>
            </a:r>
          </a:p>
          <a:p>
            <a:r>
              <a:rPr lang="sk-SK" sz="2000" dirty="0" smtClean="0"/>
              <a:t>Silonové vlákno= Je dnes vo výkladnej skrini nepostrádateľné na zavesovanie pútačov, ako aj tovaru. </a:t>
            </a:r>
          </a:p>
          <a:p>
            <a:r>
              <a:rPr lang="sk-SK" sz="2000" dirty="0" smtClean="0"/>
              <a:t>Folie z plastov= Napr. z fatrafanu, používajú sa na výstavbách aj vo výkladných skriniach, kde nahradzujú niekdajšie molino.</a:t>
            </a:r>
            <a:endParaRPr lang="sk-SK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Pomocný materiál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Volíme podľa ročného obdobia,. Vo výkladnej skrini sa ním má vyvolať vhodná atmosféra. Dobre sa uplatní napr. </a:t>
            </a:r>
            <a:r>
              <a:rPr lang="sk-SK" sz="2000" dirty="0" smtClean="0">
                <a:solidFill>
                  <a:srgbClr val="FF0000"/>
                </a:solidFill>
              </a:rPr>
              <a:t>lyko</a:t>
            </a:r>
            <a:r>
              <a:rPr lang="sk-SK" sz="2000" dirty="0" smtClean="0"/>
              <a:t>, ďalej </a:t>
            </a:r>
            <a:r>
              <a:rPr lang="sk-SK" sz="2000" dirty="0" smtClean="0">
                <a:solidFill>
                  <a:srgbClr val="FF0000"/>
                </a:solidFill>
              </a:rPr>
              <a:t>trstina, bambus, vetvy, živé kvety. </a:t>
            </a:r>
            <a:r>
              <a:rPr lang="sk-SK" sz="2000" dirty="0" smtClean="0"/>
              <a:t>Vo výkladnej skrini môžeme použiť hocijaké predmety , ak je to v súlade s mámetom výkladu. Pokiaľ by taký predmet pôsobil vy výklade cudzo svojím naturalizmom, natrieme ho jeným farebným tonom, a tým ho stylizujeme.  Často sa však zámerne využíva pôsobivý kontast medzi naturalistickým, neprikrášleným objektom a dokonale eleganstým tovarom.</a:t>
            </a:r>
          </a:p>
          <a:p>
            <a:r>
              <a:rPr lang="sk-SK" sz="2000" dirty="0" smtClean="0"/>
              <a:t>Právu tu- pri výbere vhodných doplnkom- záleží na dobrom aranžérovi, aby prichádzal s novými nápadmi, a tým urobil svoje výkladné skrine príťažlivejšími. Môže si napr. vypožičať starožitnosti z múzea. </a:t>
            </a:r>
          </a:p>
          <a:p>
            <a:endParaRPr lang="sk-SK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k-SK" sz="2800" dirty="0" smtClean="0"/>
              <a:t>Obrázký</a:t>
            </a:r>
            <a:endParaRPr lang="sk-SK" sz="2800" dirty="0"/>
          </a:p>
        </p:txBody>
      </p:sp>
      <p:pic>
        <p:nvPicPr>
          <p:cNvPr id="1027" name="Picture 3" descr="C:\Users\test\Desktop\stiahnuť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1585373" cy="13681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91680" y="1844824"/>
            <a:ext cx="86409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Sololit</a:t>
            </a:r>
          </a:p>
        </p:txBody>
      </p:sp>
      <p:pic>
        <p:nvPicPr>
          <p:cNvPr id="1028" name="Picture 4" descr="C:\Users\test\Desktop\stiahnuť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492897"/>
            <a:ext cx="1979711" cy="115212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979712" y="2996952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papier</a:t>
            </a:r>
            <a:endParaRPr lang="sk-SK" dirty="0"/>
          </a:p>
        </p:txBody>
      </p:sp>
      <p:pic>
        <p:nvPicPr>
          <p:cNvPr id="1029" name="Picture 5" descr="C:\Users\test\Desktop\stiahnuť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89040"/>
            <a:ext cx="1488976" cy="1483693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19672" y="4437112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karton</a:t>
            </a:r>
            <a:endParaRPr lang="sk-SK" dirty="0"/>
          </a:p>
        </p:txBody>
      </p:sp>
      <p:pic>
        <p:nvPicPr>
          <p:cNvPr id="1030" name="Picture 6" descr="C:\Users\test\Desktop\stiahnuť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38725"/>
            <a:ext cx="2514600" cy="181927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627784" y="5949280"/>
            <a:ext cx="10081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/>
              <a:t>tapetový</a:t>
            </a:r>
          </a:p>
          <a:p>
            <a:r>
              <a:rPr lang="sk-SK" dirty="0" smtClean="0"/>
              <a:t>papier</a:t>
            </a:r>
          </a:p>
        </p:txBody>
      </p:sp>
      <p:pic>
        <p:nvPicPr>
          <p:cNvPr id="1031" name="Picture 7" descr="C:\Users\test\Desktop\stiahnuť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1412776"/>
            <a:ext cx="2016224" cy="1214636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148064" y="1556792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/>
              <a:t>Baliaci</a:t>
            </a:r>
          </a:p>
          <a:p>
            <a:r>
              <a:rPr lang="sk-SK" dirty="0" smtClean="0"/>
              <a:t>papier  </a:t>
            </a:r>
          </a:p>
          <a:p>
            <a:endParaRPr lang="sk-SK" dirty="0" smtClean="0"/>
          </a:p>
        </p:txBody>
      </p:sp>
      <p:pic>
        <p:nvPicPr>
          <p:cNvPr id="1032" name="Picture 8" descr="C:\Users\test\Desktop\stiahnuť (6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1" y="2852936"/>
            <a:ext cx="1656183" cy="1671067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4788024" y="3933056"/>
            <a:ext cx="86409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Textil</a:t>
            </a:r>
          </a:p>
        </p:txBody>
      </p:sp>
      <p:pic>
        <p:nvPicPr>
          <p:cNvPr id="1033" name="Picture 9" descr="C:\Users\test\Desktop\stiahnuť (8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4653136"/>
            <a:ext cx="1656184" cy="121044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4932040" y="5013176"/>
            <a:ext cx="10081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novodur</a:t>
            </a:r>
            <a:endParaRPr lang="sk-SK" dirty="0"/>
          </a:p>
        </p:txBody>
      </p:sp>
      <p:pic>
        <p:nvPicPr>
          <p:cNvPr id="1034" name="Picture 10" descr="C:\Users\test\Desktop\stiahnuť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152" y="4895080"/>
            <a:ext cx="1440160" cy="196292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7452320" y="5877272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drevo</a:t>
            </a:r>
            <a:endParaRPr lang="sk-SK" dirty="0"/>
          </a:p>
        </p:txBody>
      </p:sp>
      <p:pic>
        <p:nvPicPr>
          <p:cNvPr id="1035" name="Picture 11" descr="C:\Users\test\Desktop\images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116632"/>
            <a:ext cx="1512168" cy="1156345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5004048" y="548680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Hobra</a:t>
            </a:r>
          </a:p>
        </p:txBody>
      </p:sp>
      <p:pic>
        <p:nvPicPr>
          <p:cNvPr id="1036" name="Picture 12" descr="C:\Users\test\Desktop\images (1)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24128" y="0"/>
            <a:ext cx="1859888" cy="1449164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7524328" y="548680"/>
            <a:ext cx="57606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sklo</a:t>
            </a:r>
            <a:endParaRPr lang="sk-SK" dirty="0"/>
          </a:p>
        </p:txBody>
      </p:sp>
      <p:pic>
        <p:nvPicPr>
          <p:cNvPr id="1037" name="Picture 13" descr="C:\Users\test\Desktop\images (2)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04048" y="2636912"/>
            <a:ext cx="2794343" cy="745158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7884368" y="2996952"/>
            <a:ext cx="12596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plexisklo</a:t>
            </a:r>
            <a:endParaRPr lang="sk-SK" dirty="0"/>
          </a:p>
        </p:txBody>
      </p:sp>
      <p:pic>
        <p:nvPicPr>
          <p:cNvPr id="1038" name="Picture 14" descr="C:\Users\test\Desktop\images (3)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68144" y="3501008"/>
            <a:ext cx="1942875" cy="1292895"/>
          </a:xfrm>
          <a:prstGeom prst="rect">
            <a:avLst/>
          </a:prstGeom>
          <a:noFill/>
        </p:spPr>
      </p:pic>
      <p:sp>
        <p:nvSpPr>
          <p:cNvPr id="28" name="Rectangle 27"/>
          <p:cNvSpPr/>
          <p:nvPr/>
        </p:nvSpPr>
        <p:spPr>
          <a:xfrm>
            <a:off x="7884368" y="4149080"/>
            <a:ext cx="12596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polystyrén</a:t>
            </a:r>
            <a:endParaRPr lang="sk-SK" dirty="0"/>
          </a:p>
        </p:txBody>
      </p:sp>
      <p:pic>
        <p:nvPicPr>
          <p:cNvPr id="1039" name="Picture 15" descr="C:\Users\test\Desktop\images (4)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12160" y="1412776"/>
            <a:ext cx="2466975" cy="936104"/>
          </a:xfrm>
          <a:prstGeom prst="rect">
            <a:avLst/>
          </a:prstGeom>
          <a:noFill/>
        </p:spPr>
      </p:pic>
      <p:sp>
        <p:nvSpPr>
          <p:cNvPr id="30" name="Rectangle 29"/>
          <p:cNvSpPr/>
          <p:nvPr/>
        </p:nvSpPr>
        <p:spPr>
          <a:xfrm>
            <a:off x="7380312" y="1988840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/>
              <a:t>Folia z plastov</a:t>
            </a:r>
            <a:endParaRPr lang="sk-SK" dirty="0"/>
          </a:p>
        </p:txBody>
      </p:sp>
      <p:pic>
        <p:nvPicPr>
          <p:cNvPr id="1040" name="Picture 16" descr="C:\Users\test\Desktop\stiahnuť (9)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16632"/>
            <a:ext cx="1459345" cy="922090"/>
          </a:xfrm>
          <a:prstGeom prst="rect">
            <a:avLst/>
          </a:prstGeom>
          <a:noFill/>
        </p:spPr>
      </p:pic>
      <p:sp>
        <p:nvSpPr>
          <p:cNvPr id="32" name="Rectangle 31"/>
          <p:cNvSpPr/>
          <p:nvPr/>
        </p:nvSpPr>
        <p:spPr>
          <a:xfrm>
            <a:off x="1475656" y="188640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/>
              <a:t>Silonové vlákno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</TotalTime>
  <Words>576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Základné aranžérske materialy</vt:lpstr>
      <vt:lpstr>Význam:</vt:lpstr>
      <vt:lpstr>Označovanie:</vt:lpstr>
      <vt:lpstr>Klasické</vt:lpstr>
      <vt:lpstr>Slide 5</vt:lpstr>
      <vt:lpstr>Plasty</vt:lpstr>
      <vt:lpstr>Pomocný materiál</vt:lpstr>
      <vt:lpstr>Obrázký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Základné aranžérske materialy</dc:title>
  <dc:creator>test</dc:creator>
  <cp:lastModifiedBy>test</cp:lastModifiedBy>
  <cp:revision>12</cp:revision>
  <dcterms:created xsi:type="dcterms:W3CDTF">2020-11-14T12:55:05Z</dcterms:created>
  <dcterms:modified xsi:type="dcterms:W3CDTF">2020-11-14T14:49:17Z</dcterms:modified>
</cp:coreProperties>
</file>