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354" r:id="rId2"/>
    <p:sldId id="287" r:id="rId3"/>
    <p:sldId id="417" r:id="rId4"/>
    <p:sldId id="418" r:id="rId5"/>
    <p:sldId id="467" r:id="rId6"/>
    <p:sldId id="468" r:id="rId7"/>
    <p:sldId id="469" r:id="rId8"/>
    <p:sldId id="470" r:id="rId9"/>
    <p:sldId id="471" r:id="rId10"/>
    <p:sldId id="472" r:id="rId11"/>
    <p:sldId id="473" r:id="rId12"/>
    <p:sldId id="512" r:id="rId13"/>
    <p:sldId id="513" r:id="rId14"/>
    <p:sldId id="514" r:id="rId15"/>
    <p:sldId id="515" r:id="rId16"/>
    <p:sldId id="517" r:id="rId17"/>
    <p:sldId id="518" r:id="rId18"/>
    <p:sldId id="519" r:id="rId19"/>
    <p:sldId id="561" r:id="rId20"/>
    <p:sldId id="562" r:id="rId21"/>
    <p:sldId id="563" r:id="rId22"/>
    <p:sldId id="573" r:id="rId23"/>
    <p:sldId id="564" r:id="rId24"/>
    <p:sldId id="565" r:id="rId25"/>
    <p:sldId id="566" r:id="rId26"/>
    <p:sldId id="567" r:id="rId27"/>
    <p:sldId id="568" r:id="rId28"/>
    <p:sldId id="569" r:id="rId29"/>
    <p:sldId id="570" r:id="rId30"/>
    <p:sldId id="571" r:id="rId31"/>
    <p:sldId id="574" r:id="rId32"/>
    <p:sldId id="575" r:id="rId33"/>
    <p:sldId id="576" r:id="rId34"/>
    <p:sldId id="577" r:id="rId35"/>
    <p:sldId id="256" r:id="rId36"/>
    <p:sldId id="257" r:id="rId37"/>
    <p:sldId id="262" r:id="rId38"/>
    <p:sldId id="258" r:id="rId39"/>
    <p:sldId id="271" r:id="rId40"/>
    <p:sldId id="265" r:id="rId41"/>
    <p:sldId id="269" r:id="rId42"/>
    <p:sldId id="267" r:id="rId43"/>
    <p:sldId id="272" r:id="rId44"/>
    <p:sldId id="264" r:id="rId45"/>
    <p:sldId id="289" r:id="rId46"/>
    <p:sldId id="336" r:id="rId47"/>
    <p:sldId id="543" r:id="rId48"/>
    <p:sldId id="544" r:id="rId49"/>
    <p:sldId id="545" r:id="rId50"/>
    <p:sldId id="546" r:id="rId51"/>
    <p:sldId id="547" r:id="rId52"/>
    <p:sldId id="548" r:id="rId53"/>
    <p:sldId id="549" r:id="rId54"/>
    <p:sldId id="550" r:id="rId55"/>
    <p:sldId id="551" r:id="rId56"/>
    <p:sldId id="446" r:id="rId57"/>
    <p:sldId id="529" r:id="rId58"/>
    <p:sldId id="552" r:id="rId59"/>
    <p:sldId id="553" r:id="rId60"/>
    <p:sldId id="554" r:id="rId61"/>
    <p:sldId id="555" r:id="rId62"/>
    <p:sldId id="556" r:id="rId63"/>
    <p:sldId id="557" r:id="rId64"/>
    <p:sldId id="558" r:id="rId65"/>
    <p:sldId id="559" r:id="rId66"/>
    <p:sldId id="560" r:id="rId67"/>
    <p:sldId id="321" r:id="rId68"/>
    <p:sldId id="297" r:id="rId69"/>
    <p:sldId id="506" r:id="rId70"/>
    <p:sldId id="507" r:id="rId71"/>
    <p:sldId id="540" r:id="rId72"/>
    <p:sldId id="508" r:id="rId73"/>
    <p:sldId id="510" r:id="rId74"/>
    <p:sldId id="511" r:id="rId75"/>
    <p:sldId id="541" r:id="rId76"/>
    <p:sldId id="542" r:id="rId77"/>
    <p:sldId id="539" r:id="rId78"/>
    <p:sldId id="298" r:id="rId7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373" autoAdjust="0"/>
    <p:restoredTop sz="94660"/>
  </p:normalViewPr>
  <p:slideViewPr>
    <p:cSldViewPr>
      <p:cViewPr>
        <p:scale>
          <a:sx n="70" d="100"/>
          <a:sy n="70" d="100"/>
        </p:scale>
        <p:origin x="-78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F90B1-A6A1-4F68-A916-69945974F46A}" type="datetimeFigureOut">
              <a:rPr lang="sk-SK" smtClean="0"/>
              <a:pPr/>
              <a:t>11.6.2020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D147F-3009-465F-9623-AB199DC65EC8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10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11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12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13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14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15</a:t>
            </a:fld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16</a:t>
            </a:fld>
            <a:endParaRPr lang="sk-S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17</a:t>
            </a:fld>
            <a:endParaRPr lang="sk-S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18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11.6.2020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11.6.2020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11.6.2020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11.6.2020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11.6.2020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11.6.2020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11.6.2020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11.6.2020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11.6.2020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11.6.2020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11.6.2020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7FEDE-2477-4096-A467-3BCD51C7A78E}" type="datetimeFigureOut">
              <a:rPr lang="sk-SK" smtClean="0"/>
              <a:pPr/>
              <a:t>11.6.2020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2"/>
          <p:cNvSpPr txBox="1">
            <a:spLocks/>
          </p:cNvSpPr>
          <p:nvPr/>
        </p:nvSpPr>
        <p:spPr>
          <a:xfrm>
            <a:off x="1214414" y="1214422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Pohyb = elixír zdravia</a:t>
            </a:r>
            <a:endParaRPr kumimoji="0" lang="sk-SK" sz="3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643042" y="500042"/>
            <a:ext cx="5915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sk-SK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TRÉNING NA DOMA</a:t>
            </a:r>
            <a:endParaRPr lang="sk-SK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" name="Šipka doprava 7"/>
          <p:cNvSpPr/>
          <p:nvPr/>
        </p:nvSpPr>
        <p:spPr>
          <a:xfrm rot="5400000">
            <a:off x="4000496" y="4429132"/>
            <a:ext cx="92869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3357554" y="1928802"/>
            <a:ext cx="206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Keď máš tento pocit</a:t>
            </a:r>
            <a:endParaRPr lang="sk-SK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857620" y="385762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riešením je</a:t>
            </a:r>
            <a:endParaRPr lang="sk-SK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1071538" y="2357430"/>
            <a:ext cx="6840308" cy="4500570"/>
            <a:chOff x="1071538" y="2357430"/>
            <a:chExt cx="6840308" cy="4500570"/>
          </a:xfrm>
        </p:grpSpPr>
        <p:pic>
          <p:nvPicPr>
            <p:cNvPr id="12" name="Picture 2" descr="Strašidelné zistenie o strese a jeho účinkoch: Tichý signál spúšťa ...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1538" y="2357430"/>
              <a:ext cx="2578301" cy="1785950"/>
            </a:xfrm>
            <a:prstGeom prst="rect">
              <a:avLst/>
            </a:prstGeom>
            <a:noFill/>
          </p:spPr>
        </p:pic>
        <p:pic>
          <p:nvPicPr>
            <p:cNvPr id="13" name="Picture 4" descr="Young Girl Jumping Rope Stock Photo, Picture And Royalty Free ...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86050" y="4848022"/>
              <a:ext cx="1496061" cy="2009978"/>
            </a:xfrm>
            <a:prstGeom prst="rect">
              <a:avLst/>
            </a:prstGeom>
            <a:noFill/>
          </p:spPr>
        </p:pic>
        <p:pic>
          <p:nvPicPr>
            <p:cNvPr id="14" name="Picture 6" descr="Vplýva stres na imunitu? - Magazín len pre žen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72066" y="2357430"/>
              <a:ext cx="2839780" cy="1857388"/>
            </a:xfrm>
            <a:prstGeom prst="rect">
              <a:avLst/>
            </a:prstGeom>
            <a:noFill/>
          </p:spPr>
        </p:pic>
        <p:pic>
          <p:nvPicPr>
            <p:cNvPr id="15" name="Picture 8" descr="Sport And Fitness Runner Man Running On Road Training For Marathon ...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7752" y="5072074"/>
              <a:ext cx="1071570" cy="160859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11" name="Picture 2" descr="C:\Users\Lukas\Desktop\CORONA\TV\MOJE GIF TRENINGY\Gif vl telo\t predklon zaklon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1857364"/>
            <a:ext cx="6215106" cy="3495997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4500562" y="5429264"/>
            <a:ext cx="4429140" cy="1285875"/>
            <a:chOff x="4500562" y="5429264"/>
            <a:chExt cx="4429140" cy="1285875"/>
          </a:xfrm>
        </p:grpSpPr>
        <p:grpSp>
          <p:nvGrpSpPr>
            <p:cNvPr id="6" name="Skupina 12"/>
            <p:cNvGrpSpPr/>
            <p:nvPr/>
          </p:nvGrpSpPr>
          <p:grpSpPr>
            <a:xfrm>
              <a:off x="4500562" y="5786454"/>
              <a:ext cx="2071702" cy="428628"/>
              <a:chOff x="4500562" y="5786454"/>
              <a:chExt cx="2071702" cy="428628"/>
            </a:xfrm>
          </p:grpSpPr>
          <p:sp>
            <p:nvSpPr>
              <p:cNvPr id="9" name="TextovéPole 8"/>
              <p:cNvSpPr txBox="1"/>
              <p:nvPr/>
            </p:nvSpPr>
            <p:spPr>
              <a:xfrm>
                <a:off x="4500562" y="578645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Šipka doprava 9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8194" name="Picture 2" descr="C:\Users\Lukas\Desktop\CORONA\TV\MOJE GIF TRENINGY\Gif vl telo\t predklony na tri doby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643702" y="5429264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6" name="Picture 2" descr="C:\Users\Lukas\Desktop\CORONA\TV\MOJE GIF TRENINGY\Gif vl telo\t predklony na tri dob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2071678"/>
            <a:ext cx="6000792" cy="3375446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4500562" y="5572125"/>
            <a:ext cx="4429140" cy="1285875"/>
            <a:chOff x="4500562" y="5572125"/>
            <a:chExt cx="4429140" cy="1285875"/>
          </a:xfrm>
        </p:grpSpPr>
        <p:grpSp>
          <p:nvGrpSpPr>
            <p:cNvPr id="8" name="Skupina 12"/>
            <p:cNvGrpSpPr/>
            <p:nvPr/>
          </p:nvGrpSpPr>
          <p:grpSpPr>
            <a:xfrm>
              <a:off x="4500562" y="5786454"/>
              <a:ext cx="2071702" cy="428628"/>
              <a:chOff x="4500562" y="5786454"/>
              <a:chExt cx="2071702" cy="428628"/>
            </a:xfrm>
          </p:grpSpPr>
          <p:sp>
            <p:nvSpPr>
              <p:cNvPr id="10" name="TextovéPole 9"/>
              <p:cNvSpPr txBox="1"/>
              <p:nvPr/>
            </p:nvSpPr>
            <p:spPr>
              <a:xfrm>
                <a:off x="4500562" y="578645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9219" name="Picture 3" descr="C:\Users\Lukas\Desktop\CORONA\TV\MOJE GIF TRENINGY\Gif vl telo\t naťahovanie ruk1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643702" y="5572125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12" name="Picture 3" descr="C:\Users\Lukas\Desktop\CORONA\TV\MOJE GIF TRENINGY\Gif vl telo\t naťahovanie ruk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2071678"/>
            <a:ext cx="5786478" cy="3254894"/>
          </a:xfrm>
          <a:prstGeom prst="rect">
            <a:avLst/>
          </a:prstGeom>
          <a:noFill/>
        </p:spPr>
      </p:pic>
      <p:grpSp>
        <p:nvGrpSpPr>
          <p:cNvPr id="13" name="Skupina 12"/>
          <p:cNvGrpSpPr/>
          <p:nvPr/>
        </p:nvGrpSpPr>
        <p:grpSpPr>
          <a:xfrm>
            <a:off x="4500562" y="5357826"/>
            <a:ext cx="4429140" cy="1285875"/>
            <a:chOff x="4500562" y="5357826"/>
            <a:chExt cx="4429140" cy="1285875"/>
          </a:xfrm>
        </p:grpSpPr>
        <p:grpSp>
          <p:nvGrpSpPr>
            <p:cNvPr id="4" name="Skupina 12"/>
            <p:cNvGrpSpPr/>
            <p:nvPr/>
          </p:nvGrpSpPr>
          <p:grpSpPr>
            <a:xfrm>
              <a:off x="4500562" y="5786454"/>
              <a:ext cx="2071702" cy="428628"/>
              <a:chOff x="4500562" y="5786454"/>
              <a:chExt cx="2071702" cy="428628"/>
            </a:xfrm>
          </p:grpSpPr>
          <p:sp>
            <p:nvSpPr>
              <p:cNvPr id="10" name="TextovéPole 9"/>
              <p:cNvSpPr txBox="1"/>
              <p:nvPr/>
            </p:nvSpPr>
            <p:spPr>
              <a:xfrm>
                <a:off x="4500562" y="578645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0242" name="Picture 2" descr="C:\Users\Lukas\Desktop\CORONA\TV\MOJE GIF TRENINGY\Gif vl telo\t skrizne vytáčanie trupu v predklone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643702" y="5357826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13" name="Picture 2" descr="C:\Users\Lukas\Desktop\CORONA\TV\MOJE GIF TRENINGY\Gif vl telo\t skrizne vytáčanie trupu v predklone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2214554"/>
            <a:ext cx="5715040" cy="3214710"/>
          </a:xfrm>
          <a:prstGeom prst="rect">
            <a:avLst/>
          </a:prstGeom>
          <a:noFill/>
        </p:spPr>
      </p:pic>
      <p:grpSp>
        <p:nvGrpSpPr>
          <p:cNvPr id="15" name="Skupina 14"/>
          <p:cNvGrpSpPr/>
          <p:nvPr/>
        </p:nvGrpSpPr>
        <p:grpSpPr>
          <a:xfrm>
            <a:off x="4500562" y="5500702"/>
            <a:ext cx="4071966" cy="1044781"/>
            <a:chOff x="4500562" y="5500702"/>
            <a:chExt cx="4071966" cy="1044781"/>
          </a:xfrm>
        </p:grpSpPr>
        <p:grpSp>
          <p:nvGrpSpPr>
            <p:cNvPr id="4" name="Skupina 12"/>
            <p:cNvGrpSpPr/>
            <p:nvPr/>
          </p:nvGrpSpPr>
          <p:grpSpPr>
            <a:xfrm>
              <a:off x="4500562" y="5786454"/>
              <a:ext cx="2071702" cy="428628"/>
              <a:chOff x="4500562" y="5786454"/>
              <a:chExt cx="2071702" cy="428628"/>
            </a:xfrm>
          </p:grpSpPr>
          <p:sp>
            <p:nvSpPr>
              <p:cNvPr id="10" name="TextovéPole 9"/>
              <p:cNvSpPr txBox="1"/>
              <p:nvPr/>
            </p:nvSpPr>
            <p:spPr>
              <a:xfrm>
                <a:off x="4500562" y="578645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4" name="Picture 3" descr="C:\Users\Lukas\Desktop\CORONA\TV\MOJE GIF TRENINGY\Gif vl telo\t naťahovanie ruk1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715140" y="5500702"/>
              <a:ext cx="1857388" cy="104478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12" name="Picture 3" descr="C:\Users\Lukas\Desktop\CORONA\TV\MOJE GIF TRENINGY\Gif vl telo\t naťahovanie ruk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2071678"/>
            <a:ext cx="5786478" cy="3254894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4500562" y="5357826"/>
            <a:ext cx="4643438" cy="1285875"/>
            <a:chOff x="4500562" y="5357826"/>
            <a:chExt cx="4643438" cy="1285875"/>
          </a:xfrm>
        </p:grpSpPr>
        <p:grpSp>
          <p:nvGrpSpPr>
            <p:cNvPr id="4" name="Skupina 12"/>
            <p:cNvGrpSpPr/>
            <p:nvPr/>
          </p:nvGrpSpPr>
          <p:grpSpPr>
            <a:xfrm>
              <a:off x="4500562" y="5786454"/>
              <a:ext cx="2071702" cy="428628"/>
              <a:chOff x="4500562" y="5786454"/>
              <a:chExt cx="2071702" cy="428628"/>
            </a:xfrm>
          </p:grpSpPr>
          <p:sp>
            <p:nvSpPr>
              <p:cNvPr id="10" name="TextovéPole 9"/>
              <p:cNvSpPr txBox="1"/>
              <p:nvPr/>
            </p:nvSpPr>
            <p:spPr>
              <a:xfrm>
                <a:off x="4500562" y="578645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3" name="Picture 2" descr="C:\Users\Lukas\Desktop\CORONA\TV\MOJE GIF TRENINGY\Gif vl telo\t striedavej prednozovanie nohami 2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58000" y="5357826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14" name="Picture 2" descr="C:\Users\Lukas\Desktop\CORONA\TV\MOJE GIF TRENINGY\Gif vl telo\t striedavej prednozovanie nohami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2000240"/>
            <a:ext cx="5929354" cy="3335262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4500562" y="5429264"/>
            <a:ext cx="4429140" cy="1285875"/>
            <a:chOff x="4500562" y="5429264"/>
            <a:chExt cx="4429140" cy="1285875"/>
          </a:xfrm>
        </p:grpSpPr>
        <p:grpSp>
          <p:nvGrpSpPr>
            <p:cNvPr id="4" name="Skupina 12"/>
            <p:cNvGrpSpPr/>
            <p:nvPr/>
          </p:nvGrpSpPr>
          <p:grpSpPr>
            <a:xfrm>
              <a:off x="4500562" y="5786454"/>
              <a:ext cx="2071702" cy="428628"/>
              <a:chOff x="4500562" y="5786454"/>
              <a:chExt cx="2071702" cy="428628"/>
            </a:xfrm>
          </p:grpSpPr>
          <p:sp>
            <p:nvSpPr>
              <p:cNvPr id="10" name="TextovéPole 9"/>
              <p:cNvSpPr txBox="1"/>
              <p:nvPr/>
            </p:nvSpPr>
            <p:spPr>
              <a:xfrm>
                <a:off x="4500562" y="578645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2290" name="Picture 2" descr="C:\Users\Lukas\Desktop\CORONA\TV\MOJE GIF TRENINGY\Gif vl telo\t vyskoky z drepu s tliesknutim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643702" y="5429264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12" name="Picture 2" descr="C:\Users\Lukas\Desktop\CORONA\TV\MOJE GIF TRENINGY\Gif vl telo\t vyskoky z drepu s tliesknutim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2000240"/>
            <a:ext cx="6357982" cy="3576365"/>
          </a:xfrm>
          <a:prstGeom prst="rect">
            <a:avLst/>
          </a:prstGeom>
          <a:noFill/>
        </p:spPr>
      </p:pic>
      <p:grpSp>
        <p:nvGrpSpPr>
          <p:cNvPr id="13" name="Skupina 12"/>
          <p:cNvGrpSpPr/>
          <p:nvPr/>
        </p:nvGrpSpPr>
        <p:grpSpPr>
          <a:xfrm>
            <a:off x="4500562" y="5643578"/>
            <a:ext cx="4135493" cy="1000147"/>
            <a:chOff x="4500562" y="5643578"/>
            <a:chExt cx="4135493" cy="1000147"/>
          </a:xfrm>
        </p:grpSpPr>
        <p:grpSp>
          <p:nvGrpSpPr>
            <p:cNvPr id="4" name="Skupina 12"/>
            <p:cNvGrpSpPr/>
            <p:nvPr/>
          </p:nvGrpSpPr>
          <p:grpSpPr>
            <a:xfrm>
              <a:off x="4500562" y="5786454"/>
              <a:ext cx="2071702" cy="428628"/>
              <a:chOff x="4500562" y="5786454"/>
              <a:chExt cx="2071702" cy="428628"/>
            </a:xfrm>
          </p:grpSpPr>
          <p:sp>
            <p:nvSpPr>
              <p:cNvPr id="10" name="TextovéPole 9"/>
              <p:cNvSpPr txBox="1"/>
              <p:nvPr/>
            </p:nvSpPr>
            <p:spPr>
              <a:xfrm>
                <a:off x="4500562" y="578645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3314" name="Picture 2" descr="C:\Users\Lukas\Desktop\CORONA\TV\MOJE GIF TRENINGY\Gif vl telo\t skracovačky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58016" y="5643578"/>
              <a:ext cx="1778039" cy="100014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13" name="Picture 2" descr="C:\Users\Lukas\Desktop\CORONA\TV\MOJE GIF TRENINGY\Gif vl telo\t skracovač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2071678"/>
            <a:ext cx="6572296" cy="3696917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4500562" y="5786454"/>
            <a:ext cx="3794109" cy="928670"/>
            <a:chOff x="4500562" y="5786454"/>
            <a:chExt cx="3794109" cy="928670"/>
          </a:xfrm>
        </p:grpSpPr>
        <p:grpSp>
          <p:nvGrpSpPr>
            <p:cNvPr id="4" name="Skupina 12"/>
            <p:cNvGrpSpPr/>
            <p:nvPr/>
          </p:nvGrpSpPr>
          <p:grpSpPr>
            <a:xfrm>
              <a:off x="4500562" y="5786454"/>
              <a:ext cx="2071702" cy="428628"/>
              <a:chOff x="4500562" y="5786454"/>
              <a:chExt cx="2071702" cy="428628"/>
            </a:xfrm>
          </p:grpSpPr>
          <p:sp>
            <p:nvSpPr>
              <p:cNvPr id="10" name="TextovéPole 9"/>
              <p:cNvSpPr txBox="1"/>
              <p:nvPr/>
            </p:nvSpPr>
            <p:spPr>
              <a:xfrm>
                <a:off x="4500562" y="578645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4338" name="Picture 2" descr="C:\Users\Lukas\Desktop\CORONA\TV\MOJE GIF TRENINGY\Gif vl telo\t spevňovali cvik v lahu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643702" y="5786454"/>
              <a:ext cx="1650969" cy="92867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12" name="Picture 2" descr="C:\Users\Lukas\Desktop\CORONA\TV\MOJE GIF TRENINGY\Gif vl telo\t spevňovali cvik v lahu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2071678"/>
            <a:ext cx="6357982" cy="357636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B) Špeciálne  </a:t>
            </a: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rozvičenie</a:t>
            </a:r>
            <a:endParaRPr lang="sk-SK" dirty="0"/>
          </a:p>
        </p:txBody>
      </p:sp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1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2571744"/>
            <a:ext cx="3048000" cy="2286001"/>
          </a:xfrm>
          <a:prstGeom prst="rect">
            <a:avLst/>
          </a:prstGeom>
          <a:noFill/>
        </p:spPr>
      </p:pic>
      <p:pic>
        <p:nvPicPr>
          <p:cNvPr id="7170" name="Picture 2" descr="C:\Users\Lukas\Desktop\CORONA\TV\MOJE GIF TRENINGY\Gif vl telo\st be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35782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TRÉNING NA DOMA </a:t>
            </a:r>
            <a:endParaRPr lang="sk-SK" sz="6600" dirty="0">
              <a:latin typeface="Elephant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14282" y="3000372"/>
            <a:ext cx="6209777" cy="2723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Spusti si na mobile stopky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Tlačidlom F5 na klávesnici </a:t>
            </a:r>
            <a:r>
              <a:rPr lang="sk-SK" dirty="0" smtClean="0"/>
              <a:t>si zapni prezentáciu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sk-SK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Počas tréningu sa riaď pokynmi, ktoré uvidíš v prezentácii</a:t>
            </a:r>
          </a:p>
          <a:p>
            <a:pPr marL="342900" indent="-342900">
              <a:buFont typeface="Wingdings" pitchFamily="2" charset="2"/>
              <a:buChar char="Ø"/>
            </a:pPr>
            <a:endParaRPr lang="sk-SK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 docvičení nezabudni stopnúť výsledný čas a poslať  mi ho </a:t>
            </a:r>
          </a:p>
          <a:p>
            <a:pPr marL="342900" indent="-342900"/>
            <a:r>
              <a:rPr lang="sk-SK" dirty="0" smtClean="0"/>
              <a:t>        na </a:t>
            </a:r>
            <a:r>
              <a:rPr lang="sk-SK" dirty="0" err="1" smtClean="0"/>
              <a:t>Edupage</a:t>
            </a:r>
            <a:endParaRPr lang="sk-SK" dirty="0" smtClean="0"/>
          </a:p>
          <a:p>
            <a:pPr marL="342900" indent="-342900">
              <a:buFont typeface="+mj-lt"/>
              <a:buAutoNum type="arabicPeriod"/>
            </a:pP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214282" y="2000240"/>
            <a:ext cx="435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ÚVODNÉ INFORMÁCIE </a:t>
            </a:r>
            <a:endParaRPr lang="sk-SK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00034" y="1142984"/>
            <a:ext cx="379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VYTVORIL:   </a:t>
            </a:r>
            <a:r>
              <a:rPr lang="sk-SK" dirty="0" smtClean="0"/>
              <a:t>MGR. LUKÁŠ HABOVŠTIAK</a:t>
            </a:r>
            <a:endParaRPr lang="sk-SK" dirty="0"/>
          </a:p>
        </p:txBody>
      </p:sp>
      <p:pic>
        <p:nvPicPr>
          <p:cNvPr id="1026" name="Picture 2" descr="C:\Users\Lukas\Desktop\CVIČENIE NA DOMA\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928670"/>
            <a:ext cx="1649472" cy="2266973"/>
          </a:xfrm>
          <a:prstGeom prst="rect">
            <a:avLst/>
          </a:prstGeom>
          <a:noFill/>
        </p:spPr>
      </p:pic>
      <p:pic>
        <p:nvPicPr>
          <p:cNvPr id="56322" name="Picture 2" descr="When Writing a Biography Becomes a Race Against Death | Literary Hu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357826"/>
            <a:ext cx="2643146" cy="1357302"/>
          </a:xfrm>
          <a:prstGeom prst="rect">
            <a:avLst/>
          </a:prstGeom>
          <a:noFill/>
        </p:spPr>
      </p:pic>
      <p:pic>
        <p:nvPicPr>
          <p:cNvPr id="18434" name="Picture 2" descr="C:\Users\Lukas\Desktop\CORONA\TV\MOJE GIF TRENINGY\Gif vl telo\stolička intro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2214554"/>
            <a:ext cx="2286000" cy="1285875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6143636" y="1071546"/>
            <a:ext cx="2723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DNES BUDEŠ POTREBOVAŤ</a:t>
            </a:r>
            <a:endParaRPr lang="sk-SK" b="1" dirty="0"/>
          </a:p>
        </p:txBody>
      </p:sp>
      <p:sp>
        <p:nvSpPr>
          <p:cNvPr id="10" name="Šipka dolů 9"/>
          <p:cNvSpPr/>
          <p:nvPr/>
        </p:nvSpPr>
        <p:spPr>
          <a:xfrm>
            <a:off x="7500958" y="1500174"/>
            <a:ext cx="357190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 advClick="0" advTm="6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500330" cy="1250165"/>
          </a:xfrm>
          <a:prstGeom prst="rect">
            <a:avLst/>
          </a:prstGeom>
          <a:noFill/>
        </p:spPr>
      </p:pic>
      <p:pic>
        <p:nvPicPr>
          <p:cNvPr id="6" name="Picture 2" descr="C:\Users\Lukas\Desktop\CORONA\TV\MOJE GIF TRENINGY\Gif vl telo\st be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071678"/>
            <a:ext cx="6858048" cy="38576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2428868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292893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5604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929066"/>
            <a:ext cx="3048000" cy="2286001"/>
          </a:xfrm>
          <a:prstGeom prst="rect">
            <a:avLst/>
          </a:prstGeom>
          <a:noFill/>
        </p:spPr>
      </p:pic>
      <p:pic>
        <p:nvPicPr>
          <p:cNvPr id="8194" name="Picture 2" descr="C:\Users\Lukas\Desktop\CORONA\TV\MOJE GIF TRENINGY\Gif vl telo\st lifting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2428868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500330" cy="1250165"/>
          </a:xfrm>
          <a:prstGeom prst="rect">
            <a:avLst/>
          </a:prstGeom>
          <a:noFill/>
        </p:spPr>
      </p:pic>
      <p:pic>
        <p:nvPicPr>
          <p:cNvPr id="9218" name="Picture 2" descr="C:\Users\Lukas\Desktop\CORONA\TV\MOJE GIF TRENINGY\Gif vl telo\st lifting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071678"/>
            <a:ext cx="7112050" cy="400052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2428868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292893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5604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929066"/>
            <a:ext cx="3048000" cy="2286001"/>
          </a:xfrm>
          <a:prstGeom prst="rect">
            <a:avLst/>
          </a:prstGeom>
          <a:noFill/>
        </p:spPr>
      </p:pic>
      <p:pic>
        <p:nvPicPr>
          <p:cNvPr id="10242" name="Picture 2" descr="C:\Users\Lukas\Desktop\CORONA\TV\MOJE GIF TRENINGY\Gif vl telo\st predkopav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228599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11266" name="Picture 2" descr="C:\Users\Lukas\Desktop\CORONA\TV\MOJE GIF TRENINGY\Gif vl telo\st predkopav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3" y="2143116"/>
            <a:ext cx="6731047" cy="378621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2428868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292893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5604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929066"/>
            <a:ext cx="3048000" cy="2286001"/>
          </a:xfrm>
          <a:prstGeom prst="rect">
            <a:avLst/>
          </a:prstGeom>
          <a:noFill/>
        </p:spPr>
      </p:pic>
      <p:pic>
        <p:nvPicPr>
          <p:cNvPr id="12290" name="Picture 2" descr="C:\Users\Lukas\Desktop\CORONA\TV\MOJE GIF TRENINGY\Gif vl telo\st zakopav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250030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13314" name="Picture 2" descr="C:\Users\Lukas\Desktop\CORONA\TV\MOJE GIF TRENINGY\Gif vl telo\st zakopav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5" y="2000240"/>
            <a:ext cx="6985049" cy="392909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2428868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292893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5604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929066"/>
            <a:ext cx="3048000" cy="2286001"/>
          </a:xfrm>
          <a:prstGeom prst="rect">
            <a:avLst/>
          </a:prstGeom>
          <a:noFill/>
        </p:spPr>
      </p:pic>
      <p:pic>
        <p:nvPicPr>
          <p:cNvPr id="14338" name="Picture 2" descr="C:\Users\Lukas\Desktop\CORONA\TV\MOJE GIF TRENINGY\Gif vl telo\st skiping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2428868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15362" name="Picture 2" descr="C:\Users\Lukas\Desktop\CORONA\TV\MOJE GIF TRENINGY\Gif vl telo\st skiping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000240"/>
            <a:ext cx="6786610" cy="38174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2428868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292893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5604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929066"/>
            <a:ext cx="3048000" cy="2286001"/>
          </a:xfrm>
          <a:prstGeom prst="rect">
            <a:avLst/>
          </a:prstGeom>
          <a:noFill/>
        </p:spPr>
      </p:pic>
      <p:pic>
        <p:nvPicPr>
          <p:cNvPr id="16386" name="Picture 2" descr="C:\Users\Lukas\Desktop\CORONA\TV\MOJE GIF TRENINGY\Gif vl telo\st stried vy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235743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A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)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Všeobecné  rozcvičenie</a:t>
            </a:r>
            <a:endParaRPr lang="sk-SK" dirty="0"/>
          </a:p>
        </p:txBody>
      </p:sp>
      <p:pic>
        <p:nvPicPr>
          <p:cNvPr id="5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85992"/>
            <a:ext cx="5715000" cy="321945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C:\Users\Lukas\Desktop\CORONA\TV\MOJE GIF TRENINGY\Gif vl telo\tskipin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50070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17410" name="Picture 2" descr="C:\Users\Lukas\Desktop\CORONA\TV\MOJE GIF TRENINGY\Gif vl telo\st stried vy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071678"/>
            <a:ext cx="6731047" cy="378621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2428868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292893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5604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929066"/>
            <a:ext cx="3048000" cy="2286001"/>
          </a:xfrm>
          <a:prstGeom prst="rect">
            <a:avLst/>
          </a:prstGeom>
          <a:noFill/>
        </p:spPr>
      </p:pic>
      <p:pic>
        <p:nvPicPr>
          <p:cNvPr id="19458" name="Picture 2" descr="C:\Users\Lukas\Desktop\CORONA\TV\MOJE GIF TRENINGY\Gif vl telo\st strihanie v sed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0925" y="2154238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20482" name="Picture 2" descr="C:\Users\Lukas\Desktop\CORONA\TV\MOJE GIF TRENINGY\Gif vl telo\st strihanie v sed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2214554"/>
            <a:ext cx="6429420" cy="361654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2428868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292893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5604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929066"/>
            <a:ext cx="3048000" cy="2286001"/>
          </a:xfrm>
          <a:prstGeom prst="rect">
            <a:avLst/>
          </a:prstGeom>
          <a:noFill/>
        </p:spPr>
      </p:pic>
      <p:pic>
        <p:nvPicPr>
          <p:cNvPr id="21506" name="Picture 2" descr="C:\Users\Lukas\Desktop\CORONA\TV\MOJE GIF TRENINGY\Gif vl telo\st predkopavanie v sed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214311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22530" name="Picture 2" descr="C:\Users\Lukas\Desktop\CORONA\TV\MOJE GIF TRENINGY\Gif vl telo\st predkopavanie v sed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071678"/>
            <a:ext cx="6715172" cy="377728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220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285992"/>
            <a:ext cx="5715000" cy="3219451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14348" y="428604"/>
            <a:ext cx="8143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smtClean="0">
                <a:latin typeface="Elephant" pitchFamily="18" charset="0"/>
              </a:rPr>
              <a:t>C</a:t>
            </a:r>
            <a:r>
              <a:rPr lang="sk-SK" sz="4400" dirty="0" smtClean="0">
                <a:latin typeface="Elephant" pitchFamily="18" charset="0"/>
              </a:rPr>
              <a:t>) </a:t>
            </a:r>
            <a:r>
              <a:rPr lang="sk-SK" sz="4400" dirty="0" smtClean="0">
                <a:latin typeface="Elephant" pitchFamily="18" charset="0"/>
              </a:rPr>
              <a:t>KRUHOVÝ TRÉNING </a:t>
            </a:r>
            <a:endParaRPr lang="sk-SK" sz="4400" dirty="0">
              <a:latin typeface="Elephant" pitchFamily="18" charset="0"/>
            </a:endParaRPr>
          </a:p>
        </p:txBody>
      </p:sp>
      <p:pic>
        <p:nvPicPr>
          <p:cNvPr id="9" name="Picture 2" descr="C:\Users\Lukas\Desktop\CORONA\TV\MOJE GIF TRENINGY\Gif vl telo\st stried vý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5643578"/>
            <a:ext cx="1658949" cy="93315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026" name="Picture 2" descr="C:\Users\Lukas\Desktop\CORONA\TV\MOJE GIF TRENINGY\Gif vl telo\st stried výsko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3214686"/>
            <a:ext cx="5214974" cy="2933423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6429388" y="2786058"/>
            <a:ext cx="2500330" cy="357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2050" name="Picture 2" descr="C:\Users\Lukas\Desktop\CORONA\TV\MOJE GIF TRENINGY\Gif vl telo\st sedlah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8" name="Picture 2" descr="C:\Users\Lukas\Desktop\CORONA\TV\MOJE GIF TRENINGY\Gif vl telo\st sedlah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2857496"/>
            <a:ext cx="6357982" cy="357636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4098" name="Picture 2" descr="C:\Users\Lukas\Desktop\CORONA\TV\MOJE GIF TRENINGY\Gif vl telo\st tricep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2050" name="Picture 2" descr="C:\Users\Lukas\Desktop\CORONA\TV\MOJE GIF TRENINGY\Gif vl telo\tskipin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857364"/>
            <a:ext cx="6143668" cy="3455813"/>
          </a:xfrm>
          <a:prstGeom prst="rect">
            <a:avLst/>
          </a:prstGeom>
          <a:noFill/>
        </p:spPr>
      </p:pic>
      <p:grpSp>
        <p:nvGrpSpPr>
          <p:cNvPr id="13" name="Skupina 12"/>
          <p:cNvGrpSpPr/>
          <p:nvPr/>
        </p:nvGrpSpPr>
        <p:grpSpPr>
          <a:xfrm>
            <a:off x="4643438" y="5357826"/>
            <a:ext cx="4286264" cy="1285875"/>
            <a:chOff x="4643438" y="5357826"/>
            <a:chExt cx="4286264" cy="1285875"/>
          </a:xfrm>
        </p:grpSpPr>
        <p:grpSp>
          <p:nvGrpSpPr>
            <p:cNvPr id="12" name="Skupina 11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8" name="TextovéPole 7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2051" name="Picture 3" descr="C:\Users\Lukas\Desktop\CORONA\TV\MOJE GIF TRENINGY\Gif vl telo\tpredkopavanie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43702" y="5357826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9" name="Picture 2" descr="C:\Users\Lukas\Desktop\CORONA\TV\MOJE GIF TRENINGY\Gif vl telo\st triceps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714620"/>
            <a:ext cx="6072230" cy="341562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3074" name="Picture 2" descr="C:\Users\Lukas\Desktop\CORONA\TV\MOJE GIF TRENINGY\Gif vl telo\st stried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7" name="Picture 2" descr="C:\Users\Lukas\Desktop\CORONA\TV\MOJE GIF TRENINGY\Gif vl telo\st stried presko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3143248"/>
            <a:ext cx="6000792" cy="3375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5122" name="Picture 2" descr="C:\Users\Lukas\Desktop\CORONA\TV\MOJE GIF TRENINGY\Gif vl telo\st kli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5213" y="514350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6147" name="Picture 3" descr="C:\Users\Lukas\Desktop\CORONA\TV\MOJE GIF TRENINGY\Gif vl telo\st kli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3214686"/>
            <a:ext cx="6032542" cy="339330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PRVÉHO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30722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3143272" cy="3143272"/>
          </a:xfrm>
          <a:prstGeom prst="rect">
            <a:avLst/>
          </a:prstGeom>
          <a:noFill/>
        </p:spPr>
      </p:pic>
      <p:pic>
        <p:nvPicPr>
          <p:cNvPr id="30724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3214710" cy="3214710"/>
          </a:xfrm>
          <a:prstGeom prst="rect">
            <a:avLst/>
          </a:prstGeom>
          <a:noFill/>
        </p:spPr>
      </p:pic>
      <p:pic>
        <p:nvPicPr>
          <p:cNvPr id="6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565" y="2428868"/>
            <a:ext cx="1366857" cy="1214446"/>
          </a:xfrm>
          <a:prstGeom prst="rect">
            <a:avLst/>
          </a:prstGeom>
          <a:noFill/>
        </p:spPr>
      </p:pic>
      <p:pic>
        <p:nvPicPr>
          <p:cNvPr id="7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2357430"/>
            <a:ext cx="1366857" cy="1214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DRUHÉ KOLO</a:t>
            </a:r>
            <a:endParaRPr lang="sk-SK" dirty="0">
              <a:latin typeface="Elephant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14282" y="5572140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/>
              <a:t>PRIPRAV SA NA PRVÝ CVIK</a:t>
            </a:r>
            <a:endParaRPr lang="sk-SK" sz="3200" dirty="0"/>
          </a:p>
        </p:txBody>
      </p:sp>
      <p:sp>
        <p:nvSpPr>
          <p:cNvPr id="5" name="Šipka doprava 4"/>
          <p:cNvSpPr/>
          <p:nvPr/>
        </p:nvSpPr>
        <p:spPr>
          <a:xfrm>
            <a:off x="5072066" y="578645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6082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214686"/>
            <a:ext cx="3429024" cy="1885963"/>
          </a:xfrm>
          <a:prstGeom prst="rect">
            <a:avLst/>
          </a:prstGeom>
          <a:noFill/>
        </p:spPr>
      </p:pic>
      <p:pic>
        <p:nvPicPr>
          <p:cNvPr id="8" name="Picture 2" descr="C:\Users\Lukas\Desktop\CORONA\TV\MOJE GIF TRENINGY\Gif vl telo\st stried vý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429264"/>
            <a:ext cx="2166953" cy="121891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026" name="Picture 2" descr="C:\Users\Lukas\Desktop\CORONA\TV\MOJE GIF TRENINGY\Gif vl telo\st stried výsko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3214686"/>
            <a:ext cx="5214974" cy="2933423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6429388" y="2786058"/>
            <a:ext cx="2500330" cy="357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2050" name="Picture 2" descr="C:\Users\Lukas\Desktop\CORONA\TV\MOJE GIF TRENINGY\Gif vl telo\st sedlah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8" name="Picture 2" descr="C:\Users\Lukas\Desktop\CORONA\TV\MOJE GIF TRENINGY\Gif vl telo\st sedlah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2857496"/>
            <a:ext cx="6357982" cy="357636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928670"/>
            <a:ext cx="2786082" cy="1393041"/>
          </a:xfrm>
          <a:prstGeom prst="rect">
            <a:avLst/>
          </a:prstGeom>
          <a:noFill/>
        </p:spPr>
      </p:pic>
      <p:pic>
        <p:nvPicPr>
          <p:cNvPr id="10" name="Picture 3" descr="C:\Users\Lukas\Desktop\CORONA\TV\MOJE GIF TRENINGY\Gif vl telo\tpredkopav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357430"/>
            <a:ext cx="5857916" cy="3295078"/>
          </a:xfrm>
          <a:prstGeom prst="rect">
            <a:avLst/>
          </a:prstGeom>
          <a:noFill/>
        </p:spPr>
      </p:pic>
      <p:grpSp>
        <p:nvGrpSpPr>
          <p:cNvPr id="11" name="Skupina 10"/>
          <p:cNvGrpSpPr/>
          <p:nvPr/>
        </p:nvGrpSpPr>
        <p:grpSpPr>
          <a:xfrm>
            <a:off x="4643438" y="5715016"/>
            <a:ext cx="3924991" cy="1082659"/>
            <a:chOff x="4643438" y="5715016"/>
            <a:chExt cx="3924991" cy="1082659"/>
          </a:xfrm>
        </p:grpSpPr>
        <p:grpSp>
          <p:nvGrpSpPr>
            <p:cNvPr id="14" name="Skupina 13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12" name="TextovéPole 11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Šipka doprava 12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3074" name="Picture 2" descr="C:\Users\Lukas\Desktop\CORONA\TV\MOJE GIF TRENINGY\Gif vl telo\tzakopavanie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43702" y="5715016"/>
              <a:ext cx="1924727" cy="108265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4098" name="Picture 2" descr="C:\Users\Lukas\Desktop\CORONA\TV\MOJE GIF TRENINGY\Gif vl telo\st tricep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9" name="Picture 2" descr="C:\Users\Lukas\Desktop\CORONA\TV\MOJE GIF TRENINGY\Gif vl telo\st triceps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714620"/>
            <a:ext cx="6072230" cy="341562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3074" name="Picture 2" descr="C:\Users\Lukas\Desktop\CORONA\TV\MOJE GIF TRENINGY\Gif vl telo\st stried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7" name="Picture 2" descr="C:\Users\Lukas\Desktop\CORONA\TV\MOJE GIF TRENINGY\Gif vl telo\st stried presko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3143248"/>
            <a:ext cx="6000792" cy="3375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5122" name="Picture 2" descr="C:\Users\Lukas\Desktop\CORONA\TV\MOJE GIF TRENINGY\Gif vl telo\st kli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5213" y="514350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6147" name="Picture 3" descr="C:\Users\Lukas\Desktop\CORONA\TV\MOJE GIF TRENINGY\Gif vl telo\st kli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3214686"/>
            <a:ext cx="6032542" cy="339330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DRUHÉHO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30722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3143272" cy="3143272"/>
          </a:xfrm>
          <a:prstGeom prst="rect">
            <a:avLst/>
          </a:prstGeom>
          <a:noFill/>
        </p:spPr>
      </p:pic>
      <p:pic>
        <p:nvPicPr>
          <p:cNvPr id="30724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3214710" cy="3214710"/>
          </a:xfrm>
          <a:prstGeom prst="rect">
            <a:avLst/>
          </a:prstGeom>
          <a:noFill/>
        </p:spPr>
      </p:pic>
      <p:pic>
        <p:nvPicPr>
          <p:cNvPr id="6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565" y="2428868"/>
            <a:ext cx="1366857" cy="1214446"/>
          </a:xfrm>
          <a:prstGeom prst="rect">
            <a:avLst/>
          </a:prstGeom>
          <a:noFill/>
        </p:spPr>
      </p:pic>
      <p:pic>
        <p:nvPicPr>
          <p:cNvPr id="7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2357430"/>
            <a:ext cx="1366857" cy="1214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TRETIE KOLO</a:t>
            </a:r>
            <a:endParaRPr lang="sk-SK" dirty="0">
              <a:latin typeface="Elephant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14282" y="5572140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/>
              <a:t>PRIPRAV SA NA PRVÝ CVIK</a:t>
            </a:r>
            <a:endParaRPr lang="sk-SK" sz="3200" dirty="0"/>
          </a:p>
        </p:txBody>
      </p:sp>
      <p:sp>
        <p:nvSpPr>
          <p:cNvPr id="5" name="Šipka doprava 4"/>
          <p:cNvSpPr/>
          <p:nvPr/>
        </p:nvSpPr>
        <p:spPr>
          <a:xfrm>
            <a:off x="5072066" y="578645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6082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214686"/>
            <a:ext cx="3429024" cy="1885963"/>
          </a:xfrm>
          <a:prstGeom prst="rect">
            <a:avLst/>
          </a:prstGeom>
          <a:noFill/>
        </p:spPr>
      </p:pic>
      <p:pic>
        <p:nvPicPr>
          <p:cNvPr id="9" name="Picture 2" descr="C:\Users\Lukas\Desktop\CORONA\TV\MOJE GIF TRENINGY\Gif vl telo\st stried vý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5286388"/>
            <a:ext cx="2420955" cy="136178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026" name="Picture 2" descr="C:\Users\Lukas\Desktop\CORONA\TV\MOJE GIF TRENINGY\Gif vl telo\st stried výsko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3214686"/>
            <a:ext cx="5214974" cy="2933423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6429388" y="2786058"/>
            <a:ext cx="2500330" cy="357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2050" name="Picture 2" descr="C:\Users\Lukas\Desktop\CORONA\TV\MOJE GIF TRENINGY\Gif vl telo\st sedlah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12" name="Picture 2" descr="C:\Users\Lukas\Desktop\CORONA\TV\MOJE GIF TRENINGY\Gif vl telo\tzakopav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857364"/>
            <a:ext cx="6072230" cy="3415630"/>
          </a:xfrm>
          <a:prstGeom prst="rect">
            <a:avLst/>
          </a:prstGeom>
          <a:noFill/>
        </p:spPr>
      </p:pic>
      <p:grpSp>
        <p:nvGrpSpPr>
          <p:cNvPr id="13" name="Skupina 12"/>
          <p:cNvGrpSpPr/>
          <p:nvPr/>
        </p:nvGrpSpPr>
        <p:grpSpPr>
          <a:xfrm>
            <a:off x="4643438" y="5357826"/>
            <a:ext cx="4500562" cy="1285875"/>
            <a:chOff x="4643438" y="5357826"/>
            <a:chExt cx="4500562" cy="1285875"/>
          </a:xfrm>
        </p:grpSpPr>
        <p:grpSp>
          <p:nvGrpSpPr>
            <p:cNvPr id="4" name="Skupina 11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8" name="TextovéPole 7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4098" name="Picture 2" descr="C:\Users\Lukas\Desktop\CORONA\TV\MOJE GIF TRENINGY\Gif vl telo\t stried krúženie vpred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58000" y="5357826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8" name="Picture 2" descr="C:\Users\Lukas\Desktop\CORONA\TV\MOJE GIF TRENINGY\Gif vl telo\st sedlah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2857496"/>
            <a:ext cx="6357982" cy="357636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4098" name="Picture 2" descr="C:\Users\Lukas\Desktop\CORONA\TV\MOJE GIF TRENINGY\Gif vl telo\st tricep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9" name="Picture 2" descr="C:\Users\Lukas\Desktop\CORONA\TV\MOJE GIF TRENINGY\Gif vl telo\st triceps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714620"/>
            <a:ext cx="6072230" cy="341562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3074" name="Picture 2" descr="C:\Users\Lukas\Desktop\CORONA\TV\MOJE GIF TRENINGY\Gif vl telo\st stried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7" name="Picture 2" descr="C:\Users\Lukas\Desktop\CORONA\TV\MOJE GIF TRENINGY\Gif vl telo\st stried presko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3143248"/>
            <a:ext cx="6000792" cy="3375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5122" name="Picture 2" descr="C:\Users\Lukas\Desktop\CORONA\TV\MOJE GIF TRENINGY\Gif vl telo\st kli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5213" y="514350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6147" name="Picture 3" descr="C:\Users\Lukas\Desktop\CORONA\TV\MOJE GIF TRENINGY\Gif vl telo\st kli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3214686"/>
            <a:ext cx="6032542" cy="339330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TRETIEHO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1536" y="0"/>
            <a:ext cx="3143272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2928958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714348" y="428604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>
                <a:latin typeface="Arial Black" pitchFamily="34" charset="0"/>
              </a:rPr>
              <a:t>C) ZÁVEREČNÉ UKĽUDNENIE</a:t>
            </a:r>
            <a:endParaRPr lang="sk-SK" sz="3600" dirty="0">
              <a:latin typeface="Arial Black" pitchFamily="34" charset="0"/>
            </a:endParaRPr>
          </a:p>
        </p:txBody>
      </p:sp>
      <p:pic>
        <p:nvPicPr>
          <p:cNvPr id="11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3" y="2428868"/>
            <a:ext cx="4935717" cy="2714644"/>
          </a:xfrm>
          <a:prstGeom prst="rect">
            <a:avLst/>
          </a:prstGeom>
          <a:noFill/>
        </p:spPr>
      </p:pic>
      <p:pic>
        <p:nvPicPr>
          <p:cNvPr id="20482" name="Picture 2" descr="C:\Users\Lukas\Desktop\CORONA\TV\MOJE GIF TRENINGY\Gif vl telo\t hlboký predklo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535782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C:\Users\Lukas\Desktop\CORONA\TV\MOJE GIF TRENINGY\Gif vl telo\t hlboký predklon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071678"/>
            <a:ext cx="5786478" cy="325489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12" name="Picture 2" descr="C:\Users\Lukas\Desktop\CORONA\TV\MOJE GIF TRENINGY\Gif vl telo\t stried krúženie vpre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714488"/>
            <a:ext cx="6500858" cy="3656733"/>
          </a:xfrm>
          <a:prstGeom prst="rect">
            <a:avLst/>
          </a:prstGeom>
          <a:noFill/>
        </p:spPr>
      </p:pic>
      <p:grpSp>
        <p:nvGrpSpPr>
          <p:cNvPr id="13" name="Skupina 12"/>
          <p:cNvGrpSpPr/>
          <p:nvPr/>
        </p:nvGrpSpPr>
        <p:grpSpPr>
          <a:xfrm>
            <a:off x="4643438" y="5429264"/>
            <a:ext cx="4286264" cy="1285875"/>
            <a:chOff x="4643438" y="5429264"/>
            <a:chExt cx="4286264" cy="1285875"/>
          </a:xfrm>
        </p:grpSpPr>
        <p:grpSp>
          <p:nvGrpSpPr>
            <p:cNvPr id="6" name="Skupina 12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10" name="TextovéPole 9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5122" name="Picture 2" descr="C:\Users\Lukas\Desktop\CORONA\TV\MOJE GIF TRENINGY\Gif vl telo\tvstried krúženie vzad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43702" y="5429264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1506" name="Picture 2" descr="C:\Users\Lukas\Desktop\CORONA\TV\MOJE GIF TRENINGY\Gif vl telo\t predklony so zapazenim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071678"/>
            <a:ext cx="5842041" cy="328614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5602" name="Picture 2" descr="C:\Users\Lukas\Desktop\CORONA\TV\MOJE GIF TRENINGY\Gif vl telo\t pritahy kolien v stoj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714488"/>
            <a:ext cx="7620053" cy="428628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2530" name="Picture 2" descr="C:\Users\Lukas\Desktop\CORONA\TV\MOJE GIF TRENINGY\Gif vl telo\t mačací chrbá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785926"/>
            <a:ext cx="6000792" cy="3375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4578" name="Picture 2" descr="E:\Gif\hmoty v vzpor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643182"/>
            <a:ext cx="4857776" cy="27324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3555" name="Picture 3" descr="C:\Users\Lukas\Desktop\CORONA\TV\MOJE GIF TRENINGY\Gif vl telo\t naťahovanie v sed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928802"/>
            <a:ext cx="7000924" cy="39380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6626" name="Picture 2" descr="C:\Users\Lukas\Desktop\CORONA\TV\MOJE GIF TRENINGY\Gif vl telo\t prekážkovú sed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643050"/>
            <a:ext cx="6985049" cy="392909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7650" name="Picture 2" descr="C:\Users\Lukas\Desktop\CORONA\TV\MOJE GIF TRENINGY\Gif vl telo\t prekážkovú sed 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857364"/>
            <a:ext cx="7286676" cy="409875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4578" name="Picture 2" descr="C:\Users\Lukas\Desktop\CORONA\TV\MOJE GIF TRENINGY\Gif vl telo\t hmity v ľahu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928802"/>
            <a:ext cx="5937263" cy="3339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sk-SK" sz="7200" dirty="0" smtClean="0">
                <a:latin typeface="Elephant" pitchFamily="18" charset="0"/>
              </a:rPr>
              <a:t>GRATULUJEM</a:t>
            </a:r>
          </a:p>
          <a:p>
            <a:pPr algn="ctr">
              <a:buNone/>
            </a:pPr>
            <a:r>
              <a:rPr lang="sk-SK" dirty="0" smtClean="0"/>
              <a:t> </a:t>
            </a:r>
          </a:p>
          <a:p>
            <a:pPr algn="ctr">
              <a:buNone/>
            </a:pPr>
            <a:r>
              <a:rPr lang="sk-SK" dirty="0" smtClean="0"/>
              <a:t>ABSOLVOVAL/A  SI CELÝ TRÉNING</a:t>
            </a:r>
          </a:p>
          <a:p>
            <a:pPr algn="ctr">
              <a:buNone/>
            </a:pPr>
            <a:r>
              <a:rPr lang="sk-SK" dirty="0" smtClean="0"/>
              <a:t>VERÍM ŽE SI </a:t>
            </a:r>
            <a:r>
              <a:rPr lang="sk-SK" smtClean="0"/>
              <a:t>SI SO MNOU DOBRE </a:t>
            </a:r>
            <a:r>
              <a:rPr lang="sk-SK" dirty="0" smtClean="0"/>
              <a:t>ZACVIČIL/A A NEZABUDNI NABUDÚCE POKRAČUJEME ZNOVA !!! </a:t>
            </a:r>
          </a:p>
        </p:txBody>
      </p:sp>
      <p:pic>
        <p:nvPicPr>
          <p:cNvPr id="49154" name="Picture 2" descr="Viac ako 300 bezplatných obrázkov na témy Palec Hore a Ručné - Pixab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4357694"/>
            <a:ext cx="2265821" cy="228599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14290"/>
            <a:ext cx="3571900" cy="1785950"/>
          </a:xfrm>
          <a:prstGeom prst="rect">
            <a:avLst/>
          </a:prstGeom>
          <a:noFill/>
        </p:spPr>
      </p:pic>
      <p:pic>
        <p:nvPicPr>
          <p:cNvPr id="12" name="Picture 2" descr="C:\Users\Lukas\Desktop\CORONA\TV\MOJE GIF TRENINGY\Gif vl telo\tvstried krúženie vza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000240"/>
            <a:ext cx="6143668" cy="3455813"/>
          </a:xfrm>
          <a:prstGeom prst="rect">
            <a:avLst/>
          </a:prstGeom>
          <a:noFill/>
        </p:spPr>
      </p:pic>
      <p:grpSp>
        <p:nvGrpSpPr>
          <p:cNvPr id="13" name="Skupina 12"/>
          <p:cNvGrpSpPr/>
          <p:nvPr/>
        </p:nvGrpSpPr>
        <p:grpSpPr>
          <a:xfrm>
            <a:off x="4643438" y="5500702"/>
            <a:ext cx="4286264" cy="1285875"/>
            <a:chOff x="4643438" y="5500702"/>
            <a:chExt cx="4286264" cy="1285875"/>
          </a:xfrm>
        </p:grpSpPr>
        <p:grpSp>
          <p:nvGrpSpPr>
            <p:cNvPr id="5" name="Skupina 12"/>
            <p:cNvGrpSpPr/>
            <p:nvPr/>
          </p:nvGrpSpPr>
          <p:grpSpPr>
            <a:xfrm>
              <a:off x="4643438" y="6143629"/>
              <a:ext cx="1928826" cy="369332"/>
              <a:chOff x="4643438" y="6000768"/>
              <a:chExt cx="1928826" cy="369332"/>
            </a:xfrm>
          </p:grpSpPr>
          <p:sp>
            <p:nvSpPr>
              <p:cNvPr id="10" name="TextovéPole 9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6146" name="Picture 2" descr="C:\Users\Lukas\Desktop\CORONA\TV\MOJE GIF TRENINGY\Gif vl telo\t vytáčanie trupu v stoji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43702" y="5500702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10" name="Picture 2" descr="C:\Users\Lukas\Desktop\CORONA\TV\MOJE GIF TRENINGY\Gif vl telo\t vytáčanie trupu v stoji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857364"/>
            <a:ext cx="6500858" cy="3656733"/>
          </a:xfrm>
          <a:prstGeom prst="rect">
            <a:avLst/>
          </a:prstGeom>
          <a:noFill/>
        </p:spPr>
      </p:pic>
      <p:grpSp>
        <p:nvGrpSpPr>
          <p:cNvPr id="11" name="Skupina 10"/>
          <p:cNvGrpSpPr/>
          <p:nvPr/>
        </p:nvGrpSpPr>
        <p:grpSpPr>
          <a:xfrm>
            <a:off x="4643438" y="5500702"/>
            <a:ext cx="4357718" cy="1285875"/>
            <a:chOff x="4643438" y="5500702"/>
            <a:chExt cx="4357718" cy="1285875"/>
          </a:xfrm>
        </p:grpSpPr>
        <p:grpSp>
          <p:nvGrpSpPr>
            <p:cNvPr id="4" name="Skupina 11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7" name="TextovéPole 6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" name="Šipka doprava 7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7170" name="Picture 2" descr="C:\Users\Lukas\Desktop\CORONA\TV\MOJE GIF TRENINGY\Gif vl telo\t predklon zaklon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15156" y="5500702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2186</TotalTime>
  <Words>311</Words>
  <Application>Microsoft Office PowerPoint</Application>
  <PresentationFormat>Předvádění na obrazovce (4:3)</PresentationFormat>
  <Paragraphs>107</Paragraphs>
  <Slides>78</Slides>
  <Notes>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78</vt:i4>
      </vt:variant>
    </vt:vector>
  </HeadingPairs>
  <TitlesOfParts>
    <vt:vector size="79" baseType="lpstr">
      <vt:lpstr>Motiv sady Office</vt:lpstr>
      <vt:lpstr>Snímek 1</vt:lpstr>
      <vt:lpstr>TRÉNING NA DOMA </vt:lpstr>
      <vt:lpstr>A) Všeobecné  rozcvičenie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B) Špeciálne  rozvičenie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 ZAČÍNAME ZA </vt:lpstr>
      <vt:lpstr>1. </vt:lpstr>
      <vt:lpstr>PAUZA</vt:lpstr>
      <vt:lpstr>2. </vt:lpstr>
      <vt:lpstr>PAUZA</vt:lpstr>
      <vt:lpstr>3.</vt:lpstr>
      <vt:lpstr>PAUZA</vt:lpstr>
      <vt:lpstr>4. </vt:lpstr>
      <vt:lpstr>PAUZA</vt:lpstr>
      <vt:lpstr>5. </vt:lpstr>
      <vt:lpstr>KONIEC PRVÉHO KOLA   NASLEDUJE PAUZA  60 SEKÚND</vt:lpstr>
      <vt:lpstr>DRUHÉ KOLO</vt:lpstr>
      <vt:lpstr>1. </vt:lpstr>
      <vt:lpstr>PAUZA</vt:lpstr>
      <vt:lpstr>2. </vt:lpstr>
      <vt:lpstr>PAUZA</vt:lpstr>
      <vt:lpstr>3.</vt:lpstr>
      <vt:lpstr>PAUZA</vt:lpstr>
      <vt:lpstr>4. </vt:lpstr>
      <vt:lpstr>PAUZA</vt:lpstr>
      <vt:lpstr>5. </vt:lpstr>
      <vt:lpstr>KONIEC DRUHÉHO KOLA   NASLEDUJE PAUZA  60 SEKÚND</vt:lpstr>
      <vt:lpstr>TRETIE KOLO</vt:lpstr>
      <vt:lpstr>1. </vt:lpstr>
      <vt:lpstr>PAUZA</vt:lpstr>
      <vt:lpstr>2. </vt:lpstr>
      <vt:lpstr>PAUZA</vt:lpstr>
      <vt:lpstr>3.</vt:lpstr>
      <vt:lpstr>PAUZA</vt:lpstr>
      <vt:lpstr>4. </vt:lpstr>
      <vt:lpstr>PAUZA</vt:lpstr>
      <vt:lpstr>5. </vt:lpstr>
      <vt:lpstr>KONIEC TRETIEHO KOLA   NASLEDUJE PAUZA  60 SEKÚND</vt:lpstr>
      <vt:lpstr> ZAČÍNAME ZA </vt:lpstr>
      <vt:lpstr>Snímek 69</vt:lpstr>
      <vt:lpstr>Snímek 70</vt:lpstr>
      <vt:lpstr>Snímek 71</vt:lpstr>
      <vt:lpstr>Snímek 72</vt:lpstr>
      <vt:lpstr>Snímek 73</vt:lpstr>
      <vt:lpstr>Snímek 74</vt:lpstr>
      <vt:lpstr>Snímek 75</vt:lpstr>
      <vt:lpstr>Snímek 76</vt:lpstr>
      <vt:lpstr>Snímek 77</vt:lpstr>
      <vt:lpstr>Snímek 78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Lukas</dc:creator>
  <cp:lastModifiedBy>Lukas</cp:lastModifiedBy>
  <cp:revision>65</cp:revision>
  <dcterms:created xsi:type="dcterms:W3CDTF">2020-04-21T18:43:33Z</dcterms:created>
  <dcterms:modified xsi:type="dcterms:W3CDTF">2020-06-11T18:26:44Z</dcterms:modified>
</cp:coreProperties>
</file>