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83" r:id="rId2"/>
    <p:sldId id="287" r:id="rId3"/>
    <p:sldId id="295" r:id="rId4"/>
    <p:sldId id="279" r:id="rId5"/>
    <p:sldId id="294" r:id="rId6"/>
    <p:sldId id="358" r:id="rId7"/>
    <p:sldId id="278" r:id="rId8"/>
    <p:sldId id="281" r:id="rId9"/>
    <p:sldId id="296" r:id="rId10"/>
    <p:sldId id="276" r:id="rId11"/>
    <p:sldId id="282" r:id="rId12"/>
    <p:sldId id="354" r:id="rId13"/>
    <p:sldId id="356" r:id="rId14"/>
    <p:sldId id="256" r:id="rId15"/>
    <p:sldId id="257" r:id="rId16"/>
    <p:sldId id="359" r:id="rId17"/>
    <p:sldId id="267" r:id="rId18"/>
    <p:sldId id="360" r:id="rId19"/>
    <p:sldId id="258" r:id="rId20"/>
    <p:sldId id="361" r:id="rId21"/>
    <p:sldId id="362" r:id="rId22"/>
    <p:sldId id="363" r:id="rId23"/>
    <p:sldId id="364" r:id="rId24"/>
    <p:sldId id="289" r:id="rId25"/>
    <p:sldId id="336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20" r:id="rId36"/>
    <p:sldId id="308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321" r:id="rId47"/>
    <p:sldId id="297" r:id="rId48"/>
    <p:sldId id="352" r:id="rId49"/>
    <p:sldId id="348" r:id="rId50"/>
    <p:sldId id="349" r:id="rId51"/>
    <p:sldId id="350" r:id="rId52"/>
    <p:sldId id="273" r:id="rId53"/>
    <p:sldId id="292" r:id="rId54"/>
    <p:sldId id="351" r:id="rId55"/>
    <p:sldId id="284" r:id="rId56"/>
    <p:sldId id="285" r:id="rId57"/>
    <p:sldId id="286" r:id="rId58"/>
    <p:sldId id="353" r:id="rId59"/>
    <p:sldId id="298" r:id="rId6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3" autoAdjust="0"/>
    <p:restoredTop sz="94660"/>
  </p:normalViewPr>
  <p:slideViewPr>
    <p:cSldViewPr>
      <p:cViewPr>
        <p:scale>
          <a:sx n="90" d="100"/>
          <a:sy n="90" d="100"/>
        </p:scale>
        <p:origin x="-846" y="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944F0-67EE-49E4-B88B-054B948A80AC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26330-56A9-4949-B380-86AD0604D9D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6737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4414" y="1214422"/>
            <a:ext cx="6400800" cy="1752600"/>
          </a:xfrm>
        </p:spPr>
        <p:txBody>
          <a:bodyPr/>
          <a:lstStyle/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Pohyb = elixír zdravia</a:t>
            </a:r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Šipka doprava 6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026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028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030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032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58370" name="Picture 2" descr="Total body toning - Healthier. Happier.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928934"/>
            <a:ext cx="4857784" cy="2732505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9938" name="AutoShape 2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0" name="AutoShape 4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85728"/>
            <a:ext cx="2714644" cy="1357322"/>
          </a:xfrm>
          <a:prstGeom prst="rect">
            <a:avLst/>
          </a:prstGeom>
          <a:noFill/>
        </p:spPr>
      </p:pic>
      <p:sp>
        <p:nvSpPr>
          <p:cNvPr id="54274" name="AutoShape 2" descr="Quick core - Healthier. Happie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276" name="AutoShape 4" descr="Quick core - Healthier. Happie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278" name="AutoShape 6" descr="Quick core - Healthier. Happie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280" name="AutoShape 8" descr="Quick core - Healthier. Happie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4282" name="Picture 10" descr="Quick core - Healthier. Happier.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285992"/>
            <a:ext cx="6477042" cy="3643338"/>
          </a:xfrm>
          <a:prstGeom prst="rect">
            <a:avLst/>
          </a:prstGeom>
          <a:noFill/>
        </p:spPr>
      </p:pic>
      <p:sp>
        <p:nvSpPr>
          <p:cNvPr id="12" name="BlokTextu 11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9874" name="Picture 2" descr="The best stretches for tight hip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643182"/>
            <a:ext cx="3810000" cy="3810000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85728"/>
            <a:ext cx="2714644" cy="1357322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0898" name="Picture 2" descr="With One Simple Tweak, The Standard Scissor Kick Can Target You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285992"/>
            <a:ext cx="4848397" cy="3216726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714356"/>
            <a:ext cx="2714644" cy="1357322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44" y="4143380"/>
            <a:ext cx="8429684" cy="85725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                                PRIPRAV SA NA PRVÝ CVIK</a:t>
            </a:r>
          </a:p>
          <a:p>
            <a:pPr algn="l"/>
            <a:r>
              <a:rPr lang="sk-SK" b="1" dirty="0" smtClean="0">
                <a:solidFill>
                  <a:schemeClr val="tx1"/>
                </a:solidFill>
              </a:rPr>
              <a:t>JE IBA NA TEBE, KTORÝ SI ZVOLÍŠ </a:t>
            </a:r>
            <a:r>
              <a:rPr lang="sk-SK" b="1" dirty="0" smtClean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sk-SK" b="1" dirty="0" smtClean="0">
              <a:solidFill>
                <a:schemeClr val="tx1"/>
              </a:solidFill>
            </a:endParaRPr>
          </a:p>
          <a:p>
            <a:endParaRPr lang="sk-SK" b="1" dirty="0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214554"/>
            <a:ext cx="3366884" cy="189667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B) KRUHOVÝ TRÉNING </a:t>
            </a:r>
            <a:endParaRPr lang="sk-SK" sz="4400" dirty="0">
              <a:latin typeface="Elephant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1472" y="5214950"/>
            <a:ext cx="376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A</a:t>
            </a:r>
            <a:r>
              <a:rPr lang="sk-SK" dirty="0" smtClean="0"/>
              <a:t> – PRESKOKY CEZ ŠVIHADLO</a:t>
            </a:r>
            <a:endParaRPr lang="sk-SK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357818" y="5214950"/>
            <a:ext cx="299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B</a:t>
            </a:r>
            <a:r>
              <a:rPr lang="sk-SK" dirty="0" smtClean="0"/>
              <a:t> – Poklus na mieste</a:t>
            </a:r>
            <a:endParaRPr lang="sk-SK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3357554" y="4857760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5572140"/>
            <a:ext cx="1928826" cy="1084964"/>
          </a:xfrm>
          <a:prstGeom prst="rect">
            <a:avLst/>
          </a:prstGeom>
          <a:noFill/>
        </p:spPr>
      </p:pic>
      <p:pic>
        <p:nvPicPr>
          <p:cNvPr id="3075" name="Picture 3" descr="C:\Users\Lukas\Desktop\MOJE GIF TRENINGY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5572140"/>
            <a:ext cx="2087534" cy="117423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857364"/>
            <a:ext cx="2357455" cy="132606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42910" y="3286124"/>
            <a:ext cx="376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A</a:t>
            </a:r>
            <a:r>
              <a:rPr lang="sk-SK" dirty="0" smtClean="0"/>
              <a:t> – PRESKOKY CEZ ŠVIHADLO</a:t>
            </a: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43504" y="3357562"/>
            <a:ext cx="299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B</a:t>
            </a:r>
            <a:r>
              <a:rPr lang="sk-SK" dirty="0" smtClean="0"/>
              <a:t> – Poklus na mieste</a:t>
            </a:r>
            <a:endParaRPr lang="sk-SK" dirty="0"/>
          </a:p>
        </p:txBody>
      </p:sp>
      <p:pic>
        <p:nvPicPr>
          <p:cNvPr id="2050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000504"/>
            <a:ext cx="3048021" cy="1714512"/>
          </a:xfrm>
          <a:prstGeom prst="rect">
            <a:avLst/>
          </a:prstGeom>
          <a:noFill/>
        </p:spPr>
      </p:pic>
      <p:pic>
        <p:nvPicPr>
          <p:cNvPr id="9" name="Picture 3" descr="C:\Users\Lukas\Desktop\MOJE GIF TRENINGY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3" y="4000503"/>
            <a:ext cx="3048023" cy="17145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357422" y="4714884"/>
            <a:ext cx="185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KLIK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29256" y="4786322"/>
            <a:ext cx="319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VÝSKOKY U DREPU</a:t>
            </a:r>
            <a:endParaRPr lang="sk-SK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C:\Users\Lukas\Desktop\MOJE GIF TRENINGY\Gif2\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5473904"/>
            <a:ext cx="1571636" cy="884045"/>
          </a:xfrm>
          <a:prstGeom prst="rect">
            <a:avLst/>
          </a:prstGeom>
          <a:noFill/>
        </p:spPr>
      </p:pic>
      <p:pic>
        <p:nvPicPr>
          <p:cNvPr id="17" name="Picture 3" descr="C:\Users\Lukas\Desktop\MOJE GIF TRENINGY\Gif3\vyskoky z drepu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5514097"/>
            <a:ext cx="1643074" cy="9242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142984"/>
            <a:ext cx="2357455" cy="1326068"/>
          </a:xfrm>
          <a:prstGeom prst="rect">
            <a:avLst/>
          </a:prstGeom>
          <a:noFill/>
        </p:spPr>
      </p:pic>
      <p:grpSp>
        <p:nvGrpSpPr>
          <p:cNvPr id="18" name="Skupina 17"/>
          <p:cNvGrpSpPr/>
          <p:nvPr/>
        </p:nvGrpSpPr>
        <p:grpSpPr>
          <a:xfrm>
            <a:off x="1500166" y="2571744"/>
            <a:ext cx="6696337" cy="1143008"/>
            <a:chOff x="1500166" y="2571744"/>
            <a:chExt cx="6696337" cy="1143008"/>
          </a:xfrm>
        </p:grpSpPr>
        <p:sp>
          <p:nvSpPr>
            <p:cNvPr id="9" name="Šipka dolů 8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Šipka dolů 9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500166" y="2571744"/>
              <a:ext cx="185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KLIK</a:t>
              </a:r>
              <a:endParaRPr lang="sk-SK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000628" y="2714620"/>
              <a:ext cx="3195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VÝSKOKY U DREPU</a:t>
              </a:r>
              <a:endParaRPr lang="sk-SK" dirty="0"/>
            </a:p>
          </p:txBody>
        </p:sp>
      </p:grpSp>
      <p:pic>
        <p:nvPicPr>
          <p:cNvPr id="1026" name="Picture 2" descr="C:\Users\Lukas\Desktop\MOJE GIF TRENINGY\Gif2\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214818"/>
            <a:ext cx="2667003" cy="1500189"/>
          </a:xfrm>
          <a:prstGeom prst="rect">
            <a:avLst/>
          </a:prstGeom>
          <a:noFill/>
        </p:spPr>
      </p:pic>
      <p:pic>
        <p:nvPicPr>
          <p:cNvPr id="1027" name="Picture 3" descr="C:\Users\Lukas\Desktop\MOJE GIF TRENINGY\Gif3\vyskoky z drepu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214818"/>
            <a:ext cx="2667019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4714884"/>
            <a:ext cx="259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</a:t>
            </a:r>
            <a:r>
              <a:rPr lang="sk-SK" dirty="0" err="1" smtClean="0"/>
              <a:t>Skracovačky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29256" y="4786322"/>
            <a:ext cx="291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Strihanie v ľahu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C:\Users\Lukas\Desktop\MOJE GIF TRENINGY\Gif2\skracova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5286388"/>
            <a:ext cx="2032014" cy="1143008"/>
          </a:xfrm>
          <a:prstGeom prst="rect">
            <a:avLst/>
          </a:prstGeom>
          <a:noFill/>
        </p:spPr>
      </p:pic>
      <p:pic>
        <p:nvPicPr>
          <p:cNvPr id="19" name="Picture 2" descr="E:\Gif2\strihani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786446" y="5357826"/>
            <a:ext cx="1992326" cy="11206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</a:t>
            </a:r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grpSp>
        <p:nvGrpSpPr>
          <p:cNvPr id="6" name="Skupina 5"/>
          <p:cNvGrpSpPr/>
          <p:nvPr/>
        </p:nvGrpSpPr>
        <p:grpSpPr>
          <a:xfrm>
            <a:off x="1214414" y="2928934"/>
            <a:ext cx="6419081" cy="1143008"/>
            <a:chOff x="1500166" y="2571744"/>
            <a:chExt cx="6419081" cy="1143008"/>
          </a:xfrm>
        </p:grpSpPr>
        <p:sp>
          <p:nvSpPr>
            <p:cNvPr id="7" name="Šipka dolů 6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ipka dolů 7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00166" y="2571744"/>
              <a:ext cx="2593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</a:t>
              </a:r>
              <a:r>
                <a:rPr lang="sk-SK" dirty="0" err="1" smtClean="0"/>
                <a:t>Skracovačky</a:t>
              </a:r>
              <a:endParaRPr lang="sk-SK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000628" y="2714620"/>
              <a:ext cx="2918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Strihanie v ľahu</a:t>
              </a:r>
              <a:endParaRPr lang="sk-SK" dirty="0"/>
            </a:p>
          </p:txBody>
        </p:sp>
      </p:grpSp>
      <p:pic>
        <p:nvPicPr>
          <p:cNvPr id="12" name="Picture 2" descr="E:\Gif2\strih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857752" y="4429132"/>
            <a:ext cx="3135334" cy="1763626"/>
          </a:xfrm>
          <a:prstGeom prst="rect">
            <a:avLst/>
          </a:prstGeom>
          <a:noFill/>
        </p:spPr>
      </p:pic>
      <p:pic>
        <p:nvPicPr>
          <p:cNvPr id="3" name="Picture 2" descr="C:\Users\Lukas\Desktop\MOJE GIF TRENINGY\Gif2\skracova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429132"/>
            <a:ext cx="3175022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r>
              <a:rPr lang="sk-SK" sz="6600" dirty="0" smtClean="0">
                <a:latin typeface="Elephant" pitchFamily="18" charset="0"/>
              </a:rPr>
              <a:t>D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85720" y="3214686"/>
            <a:ext cx="6209777" cy="272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sa riaď pokynmi, 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56322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4714884"/>
            <a:ext cx="234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</a:t>
            </a:r>
            <a:r>
              <a:rPr lang="sk-SK" dirty="0" err="1" smtClean="0"/>
              <a:t>Angličáky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29256" y="4786322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Výpady 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3" descr="C:\Users\Lukas\Desktop\MOJE GIF TRENINGY\Gif3\anglicaky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5214950"/>
            <a:ext cx="2182812" cy="1227832"/>
          </a:xfrm>
          <a:prstGeom prst="rect">
            <a:avLst/>
          </a:prstGeom>
          <a:noFill/>
        </p:spPr>
      </p:pic>
      <p:pic>
        <p:nvPicPr>
          <p:cNvPr id="17" name="Picture 2" descr="C:\Users\Lukas\Desktop\MOJE GIF TRENINGY\Gif2\vypady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grpSp>
        <p:nvGrpSpPr>
          <p:cNvPr id="3" name="Skupina 5"/>
          <p:cNvGrpSpPr/>
          <p:nvPr/>
        </p:nvGrpSpPr>
        <p:grpSpPr>
          <a:xfrm>
            <a:off x="1214414" y="3500438"/>
            <a:ext cx="5645665" cy="1143008"/>
            <a:chOff x="1500166" y="2571744"/>
            <a:chExt cx="5645665" cy="1143008"/>
          </a:xfrm>
        </p:grpSpPr>
        <p:sp>
          <p:nvSpPr>
            <p:cNvPr id="7" name="Šipka dolů 6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ipka dolů 7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00166" y="2571744"/>
              <a:ext cx="2347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</a:t>
              </a:r>
              <a:r>
                <a:rPr lang="sk-SK" dirty="0" err="1" smtClean="0"/>
                <a:t>Angličáky</a:t>
              </a:r>
              <a:endParaRPr lang="sk-SK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000628" y="2714620"/>
              <a:ext cx="2145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Výpady</a:t>
              </a:r>
              <a:endParaRPr lang="sk-SK" dirty="0"/>
            </a:p>
          </p:txBody>
        </p:sp>
      </p:grpSp>
      <p:pic>
        <p:nvPicPr>
          <p:cNvPr id="4098" name="Picture 2" descr="C:\Users\Lukas\Desktop\MOJE GIF TRENINGY\Gif2\vypad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714884"/>
            <a:ext cx="2540002" cy="1428751"/>
          </a:xfrm>
          <a:prstGeom prst="rect">
            <a:avLst/>
          </a:prstGeom>
          <a:noFill/>
        </p:spPr>
      </p:pic>
      <p:pic>
        <p:nvPicPr>
          <p:cNvPr id="4099" name="Picture 3" descr="C:\Users\Lukas\Desktop\MOJE GIF TRENINGY\Gif3\anglicaky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714884"/>
            <a:ext cx="2540002" cy="142875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4714884"/>
            <a:ext cx="255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Ruka - lakeť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000628" y="4786322"/>
            <a:ext cx="380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Rúčkovanie vpred a vzad 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5" descr="C:\Users\Lukas\Desktop\MOJE GIF TRENINGY\Gif2\ruka lake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5214950"/>
            <a:ext cx="2286015" cy="1285883"/>
          </a:xfrm>
          <a:prstGeom prst="rect">
            <a:avLst/>
          </a:prstGeom>
          <a:noFill/>
        </p:spPr>
      </p:pic>
      <p:pic>
        <p:nvPicPr>
          <p:cNvPr id="17" name="Picture 4" descr="C:\Users\Lukas\Desktop\MOJE GIF TRENINGY\Gif2\ruckovanie vpred vza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5143512"/>
            <a:ext cx="2484455" cy="139750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</a:t>
            </a:r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grpSp>
        <p:nvGrpSpPr>
          <p:cNvPr id="3" name="Skupina 5"/>
          <p:cNvGrpSpPr/>
          <p:nvPr/>
        </p:nvGrpSpPr>
        <p:grpSpPr>
          <a:xfrm>
            <a:off x="1071538" y="2786058"/>
            <a:ext cx="7249886" cy="1143008"/>
            <a:chOff x="1500166" y="2571744"/>
            <a:chExt cx="7249886" cy="1143008"/>
          </a:xfrm>
        </p:grpSpPr>
        <p:sp>
          <p:nvSpPr>
            <p:cNvPr id="7" name="Šipka dolů 6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ipka dolů 7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00166" y="2571744"/>
              <a:ext cx="2551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Ruka - lakeť</a:t>
              </a:r>
              <a:endParaRPr lang="sk-SK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000628" y="2714620"/>
              <a:ext cx="3749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Rúčkovanie vpred a vzad</a:t>
              </a:r>
              <a:endParaRPr lang="sk-SK" dirty="0"/>
            </a:p>
          </p:txBody>
        </p:sp>
      </p:grpSp>
      <p:pic>
        <p:nvPicPr>
          <p:cNvPr id="5124" name="Picture 4" descr="C:\Users\Lukas\Desktop\MOJE GIF TRENINGY\Gif2\ruckovanie vpred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214818"/>
            <a:ext cx="3556025" cy="2000264"/>
          </a:xfrm>
          <a:prstGeom prst="rect">
            <a:avLst/>
          </a:prstGeom>
          <a:noFill/>
        </p:spPr>
      </p:pic>
      <p:pic>
        <p:nvPicPr>
          <p:cNvPr id="5125" name="Picture 5" descr="C:\Users\Lukas\Desktop\MOJE GIF TRENINGY\Gif2\ruka lake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196958"/>
            <a:ext cx="3714776" cy="208956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DRUHÉ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42844" y="3714752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</a:p>
          <a:p>
            <a:r>
              <a:rPr lang="sk-SK" sz="2400" b="1" dirty="0" smtClean="0"/>
              <a:t>TERAZ SI ZVOĽ TEN CVIK, KTORÝ SI NECVIČIL V PRVOM KOLE</a:t>
            </a:r>
            <a:endParaRPr lang="sk-SK" sz="2400" dirty="0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785926"/>
            <a:ext cx="3429024" cy="1885963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1363116" y="5000636"/>
            <a:ext cx="376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A</a:t>
            </a:r>
            <a:r>
              <a:rPr lang="sk-SK" dirty="0" smtClean="0"/>
              <a:t> – PRESKOKY CEZ ŠVIHADLO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149462" y="5000636"/>
            <a:ext cx="299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B</a:t>
            </a:r>
            <a:r>
              <a:rPr lang="sk-SK" dirty="0" smtClean="0"/>
              <a:t> – Poklus na mieste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4149198" y="4643446"/>
            <a:ext cx="2357454" cy="369332"/>
            <a:chOff x="3357554" y="4857760"/>
            <a:chExt cx="2357454" cy="369332"/>
          </a:xfrm>
        </p:grpSpPr>
        <p:cxnSp>
          <p:nvCxnSpPr>
            <p:cNvPr id="12" name="Přímá spojovací šipka 11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4" name="Přímá spojovací šipka 13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5572140"/>
            <a:ext cx="1928826" cy="1084964"/>
          </a:xfrm>
          <a:prstGeom prst="rect">
            <a:avLst/>
          </a:prstGeom>
          <a:noFill/>
        </p:spPr>
      </p:pic>
      <p:pic>
        <p:nvPicPr>
          <p:cNvPr id="16" name="Picture 3" descr="C:\Users\Lukas\Desktop\MOJE GIF TRENINGY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5500702"/>
            <a:ext cx="2087534" cy="117423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857364"/>
            <a:ext cx="2357455" cy="132606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42910" y="3286124"/>
            <a:ext cx="376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A</a:t>
            </a:r>
            <a:r>
              <a:rPr lang="sk-SK" dirty="0" smtClean="0"/>
              <a:t> – PRESKOKY CEZ ŠVIHADLO</a:t>
            </a: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43504" y="3357562"/>
            <a:ext cx="299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B</a:t>
            </a:r>
            <a:r>
              <a:rPr lang="sk-SK" dirty="0" smtClean="0"/>
              <a:t> – Poklus na mieste</a:t>
            </a:r>
            <a:endParaRPr lang="sk-SK" dirty="0"/>
          </a:p>
        </p:txBody>
      </p:sp>
      <p:pic>
        <p:nvPicPr>
          <p:cNvPr id="2050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000504"/>
            <a:ext cx="3048021" cy="1714512"/>
          </a:xfrm>
          <a:prstGeom prst="rect">
            <a:avLst/>
          </a:prstGeom>
          <a:noFill/>
        </p:spPr>
      </p:pic>
      <p:pic>
        <p:nvPicPr>
          <p:cNvPr id="9" name="Picture 3" descr="C:\Users\Lukas\Desktop\MOJE GIF TRENINGY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3" y="4000503"/>
            <a:ext cx="3048023" cy="17145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357422" y="4714884"/>
            <a:ext cx="185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KLIK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29256" y="4786322"/>
            <a:ext cx="319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VÝSKOKY U DREPU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C:\Users\Lukas\Desktop\MOJE GIF TRENINGY\Gif2\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5473904"/>
            <a:ext cx="1571636" cy="884045"/>
          </a:xfrm>
          <a:prstGeom prst="rect">
            <a:avLst/>
          </a:prstGeom>
          <a:noFill/>
        </p:spPr>
      </p:pic>
      <p:pic>
        <p:nvPicPr>
          <p:cNvPr id="17" name="Picture 3" descr="C:\Users\Lukas\Desktop\MOJE GIF TRENINGY\Gif3\vyskoky z drepu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5514097"/>
            <a:ext cx="1643074" cy="9242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142984"/>
            <a:ext cx="2357455" cy="1326068"/>
          </a:xfrm>
          <a:prstGeom prst="rect">
            <a:avLst/>
          </a:prstGeom>
          <a:noFill/>
        </p:spPr>
      </p:pic>
      <p:grpSp>
        <p:nvGrpSpPr>
          <p:cNvPr id="3" name="Skupina 17"/>
          <p:cNvGrpSpPr/>
          <p:nvPr/>
        </p:nvGrpSpPr>
        <p:grpSpPr>
          <a:xfrm>
            <a:off x="1500166" y="2571744"/>
            <a:ext cx="6696337" cy="1143008"/>
            <a:chOff x="1500166" y="2571744"/>
            <a:chExt cx="6696337" cy="1143008"/>
          </a:xfrm>
        </p:grpSpPr>
        <p:sp>
          <p:nvSpPr>
            <p:cNvPr id="9" name="Šipka dolů 8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Šipka dolů 9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500166" y="2571744"/>
              <a:ext cx="185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KLIK</a:t>
              </a:r>
              <a:endParaRPr lang="sk-SK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000628" y="2714620"/>
              <a:ext cx="3195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VÝSKOKY U DREPU</a:t>
              </a:r>
              <a:endParaRPr lang="sk-SK" dirty="0"/>
            </a:p>
          </p:txBody>
        </p:sp>
      </p:grpSp>
      <p:pic>
        <p:nvPicPr>
          <p:cNvPr id="1026" name="Picture 2" descr="C:\Users\Lukas\Desktop\MOJE GIF TRENINGY\Gif2\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214818"/>
            <a:ext cx="2667003" cy="1500189"/>
          </a:xfrm>
          <a:prstGeom prst="rect">
            <a:avLst/>
          </a:prstGeom>
          <a:noFill/>
        </p:spPr>
      </p:pic>
      <p:pic>
        <p:nvPicPr>
          <p:cNvPr id="1027" name="Picture 3" descr="C:\Users\Lukas\Desktop\MOJE GIF TRENINGY\Gif3\vyskoky z drepu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214818"/>
            <a:ext cx="2667019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4714884"/>
            <a:ext cx="259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</a:t>
            </a:r>
            <a:r>
              <a:rPr lang="sk-SK" dirty="0" err="1" smtClean="0"/>
              <a:t>Skracovačky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29256" y="4786322"/>
            <a:ext cx="291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Strihanie v ľahu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C:\Users\Lukas\Desktop\MOJE GIF TRENINGY\Gif2\skracova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5286388"/>
            <a:ext cx="2032014" cy="1143008"/>
          </a:xfrm>
          <a:prstGeom prst="rect">
            <a:avLst/>
          </a:prstGeom>
          <a:noFill/>
        </p:spPr>
      </p:pic>
      <p:pic>
        <p:nvPicPr>
          <p:cNvPr id="19" name="Picture 2" descr="E:\Gif2\strihani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786446" y="5357826"/>
            <a:ext cx="1992326" cy="11206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A)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5538" name="Picture 2" descr="Fitness Nyc Sticker by Tone House for iOS &amp; Android | GIPHY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429264"/>
            <a:ext cx="1285860" cy="1285860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7232023" y="6372036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</a:t>
            </a:r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grpSp>
        <p:nvGrpSpPr>
          <p:cNvPr id="4" name="Skupina 5"/>
          <p:cNvGrpSpPr/>
          <p:nvPr/>
        </p:nvGrpSpPr>
        <p:grpSpPr>
          <a:xfrm>
            <a:off x="1214414" y="2928934"/>
            <a:ext cx="6419081" cy="1143008"/>
            <a:chOff x="1500166" y="2571744"/>
            <a:chExt cx="6419081" cy="1143008"/>
          </a:xfrm>
        </p:grpSpPr>
        <p:sp>
          <p:nvSpPr>
            <p:cNvPr id="7" name="Šipka dolů 6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ipka dolů 7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00166" y="2571744"/>
              <a:ext cx="2593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</a:t>
              </a:r>
              <a:r>
                <a:rPr lang="sk-SK" dirty="0" err="1" smtClean="0"/>
                <a:t>Skracovačky</a:t>
              </a:r>
              <a:endParaRPr lang="sk-SK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000628" y="2714620"/>
              <a:ext cx="2918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Strihanie v ľahu</a:t>
              </a:r>
              <a:endParaRPr lang="sk-SK" dirty="0"/>
            </a:p>
          </p:txBody>
        </p:sp>
      </p:grpSp>
      <p:pic>
        <p:nvPicPr>
          <p:cNvPr id="12" name="Picture 2" descr="E:\Gif2\strih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857752" y="4429132"/>
            <a:ext cx="3135334" cy="1763626"/>
          </a:xfrm>
          <a:prstGeom prst="rect">
            <a:avLst/>
          </a:prstGeom>
          <a:noFill/>
        </p:spPr>
      </p:pic>
      <p:pic>
        <p:nvPicPr>
          <p:cNvPr id="3" name="Picture 2" descr="C:\Users\Lukas\Desktop\MOJE GIF TRENINGY\Gif2\skracova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429132"/>
            <a:ext cx="3175022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4714884"/>
            <a:ext cx="234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</a:t>
            </a:r>
            <a:r>
              <a:rPr lang="sk-SK" dirty="0" err="1" smtClean="0"/>
              <a:t>Angličáky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29256" y="4786322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Výpady 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3" descr="C:\Users\Lukas\Desktop\MOJE GIF TRENINGY\Gif3\anglicaky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5214950"/>
            <a:ext cx="2182812" cy="1227832"/>
          </a:xfrm>
          <a:prstGeom prst="rect">
            <a:avLst/>
          </a:prstGeom>
          <a:noFill/>
        </p:spPr>
      </p:pic>
      <p:pic>
        <p:nvPicPr>
          <p:cNvPr id="17" name="Picture 2" descr="C:\Users\Lukas\Desktop\MOJE GIF TRENINGY\Gif2\vypady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grpSp>
        <p:nvGrpSpPr>
          <p:cNvPr id="3" name="Skupina 5"/>
          <p:cNvGrpSpPr/>
          <p:nvPr/>
        </p:nvGrpSpPr>
        <p:grpSpPr>
          <a:xfrm>
            <a:off x="1214414" y="3500438"/>
            <a:ext cx="5645665" cy="1143008"/>
            <a:chOff x="1500166" y="2571744"/>
            <a:chExt cx="5645665" cy="1143008"/>
          </a:xfrm>
        </p:grpSpPr>
        <p:sp>
          <p:nvSpPr>
            <p:cNvPr id="7" name="Šipka dolů 6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ipka dolů 7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00166" y="2571744"/>
              <a:ext cx="2347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</a:t>
              </a:r>
              <a:r>
                <a:rPr lang="sk-SK" dirty="0" err="1" smtClean="0"/>
                <a:t>Angličáky</a:t>
              </a:r>
              <a:endParaRPr lang="sk-SK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000628" y="2714620"/>
              <a:ext cx="2145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Výpady</a:t>
              </a:r>
              <a:endParaRPr lang="sk-SK" dirty="0"/>
            </a:p>
          </p:txBody>
        </p:sp>
      </p:grpSp>
      <p:pic>
        <p:nvPicPr>
          <p:cNvPr id="4098" name="Picture 2" descr="C:\Users\Lukas\Desktop\MOJE GIF TRENINGY\Gif2\vypad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714884"/>
            <a:ext cx="2540002" cy="1428751"/>
          </a:xfrm>
          <a:prstGeom prst="rect">
            <a:avLst/>
          </a:prstGeom>
          <a:noFill/>
        </p:spPr>
      </p:pic>
      <p:pic>
        <p:nvPicPr>
          <p:cNvPr id="4099" name="Picture 3" descr="C:\Users\Lukas\Desktop\MOJE GIF TRENINGY\Gif3\anglicaky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714884"/>
            <a:ext cx="2540002" cy="142875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4714884"/>
            <a:ext cx="255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Ruka - lakeť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000628" y="4786322"/>
            <a:ext cx="380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Rúčkovanie vpred a vzad 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5" descr="C:\Users\Lukas\Desktop\MOJE GIF TRENINGY\Gif2\ruka lake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5214950"/>
            <a:ext cx="2286015" cy="1285883"/>
          </a:xfrm>
          <a:prstGeom prst="rect">
            <a:avLst/>
          </a:prstGeom>
          <a:noFill/>
        </p:spPr>
      </p:pic>
      <p:pic>
        <p:nvPicPr>
          <p:cNvPr id="17" name="Picture 4" descr="C:\Users\Lukas\Desktop\MOJE GIF TRENINGY\Gif2\ruckovanie vpred vza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5143512"/>
            <a:ext cx="2484455" cy="139750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</a:t>
            </a:r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grpSp>
        <p:nvGrpSpPr>
          <p:cNvPr id="3" name="Skupina 5"/>
          <p:cNvGrpSpPr/>
          <p:nvPr/>
        </p:nvGrpSpPr>
        <p:grpSpPr>
          <a:xfrm>
            <a:off x="1071538" y="2786058"/>
            <a:ext cx="7249886" cy="1143008"/>
            <a:chOff x="1500166" y="2571744"/>
            <a:chExt cx="7249886" cy="1143008"/>
          </a:xfrm>
        </p:grpSpPr>
        <p:sp>
          <p:nvSpPr>
            <p:cNvPr id="7" name="Šipka dolů 6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ipka dolů 7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00166" y="2571744"/>
              <a:ext cx="2551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Ruka - lakeť</a:t>
              </a:r>
              <a:endParaRPr lang="sk-SK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000628" y="2714620"/>
              <a:ext cx="3749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Rúčkovanie vpred a vzad</a:t>
              </a:r>
              <a:endParaRPr lang="sk-SK" dirty="0"/>
            </a:p>
          </p:txBody>
        </p:sp>
      </p:grpSp>
      <p:pic>
        <p:nvPicPr>
          <p:cNvPr id="5124" name="Picture 4" descr="C:\Users\Lukas\Desktop\MOJE GIF TRENINGY\Gif2\ruckovanie vpred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214818"/>
            <a:ext cx="3556025" cy="2000264"/>
          </a:xfrm>
          <a:prstGeom prst="rect">
            <a:avLst/>
          </a:prstGeom>
          <a:noFill/>
        </p:spPr>
      </p:pic>
      <p:pic>
        <p:nvPicPr>
          <p:cNvPr id="5125" name="Picture 5" descr="C:\Users\Lukas\Desktop\MOJE GIF TRENINGY\Gif2\ruka lake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196958"/>
            <a:ext cx="3714776" cy="208956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0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TRETIE KOLO</a:t>
            </a:r>
            <a:endParaRPr lang="sk-SK" dirty="0">
              <a:latin typeface="Elephant" pitchFamily="18" charset="0"/>
            </a:endParaRPr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643050"/>
            <a:ext cx="3429024" cy="1885963"/>
          </a:xfrm>
          <a:prstGeom prst="rect">
            <a:avLst/>
          </a:prstGeom>
          <a:noFill/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0" y="3714752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PRIPRAV SA NA PRVÝ CVIK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42910" y="4857760"/>
            <a:ext cx="376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A</a:t>
            </a:r>
            <a:r>
              <a:rPr lang="sk-SK" dirty="0" smtClean="0"/>
              <a:t> – PRESKOKY CEZ ŠVIHADLO</a:t>
            </a:r>
            <a:endParaRPr lang="sk-SK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429256" y="4857760"/>
            <a:ext cx="299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B</a:t>
            </a:r>
            <a:r>
              <a:rPr lang="sk-SK" dirty="0" smtClean="0"/>
              <a:t> – Poklus na mieste</a:t>
            </a:r>
            <a:endParaRPr lang="sk-SK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3428992" y="4500570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5572140"/>
            <a:ext cx="1928826" cy="1084964"/>
          </a:xfrm>
          <a:prstGeom prst="rect">
            <a:avLst/>
          </a:prstGeom>
          <a:noFill/>
        </p:spPr>
      </p:pic>
      <p:pic>
        <p:nvPicPr>
          <p:cNvPr id="18" name="Picture 3" descr="C:\Users\Lukas\Desktop\MOJE GIF TRENINGY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5500702"/>
            <a:ext cx="2087534" cy="117423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8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857364"/>
            <a:ext cx="2357455" cy="132606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42910" y="3286124"/>
            <a:ext cx="376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A</a:t>
            </a:r>
            <a:r>
              <a:rPr lang="sk-SK" dirty="0" smtClean="0"/>
              <a:t> – PRESKOKY CEZ ŠVIHADLO</a:t>
            </a: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43504" y="3357562"/>
            <a:ext cx="299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Možnosť B</a:t>
            </a:r>
            <a:r>
              <a:rPr lang="sk-SK" dirty="0" smtClean="0"/>
              <a:t> – Poklus na mieste</a:t>
            </a:r>
            <a:endParaRPr lang="sk-SK" dirty="0"/>
          </a:p>
        </p:txBody>
      </p:sp>
      <p:pic>
        <p:nvPicPr>
          <p:cNvPr id="2050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000504"/>
            <a:ext cx="3048021" cy="1714512"/>
          </a:xfrm>
          <a:prstGeom prst="rect">
            <a:avLst/>
          </a:prstGeom>
          <a:noFill/>
        </p:spPr>
      </p:pic>
      <p:pic>
        <p:nvPicPr>
          <p:cNvPr id="9" name="Picture 3" descr="C:\Users\Lukas\Desktop\MOJE GIF TRENINGY\Gif\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3" y="4000503"/>
            <a:ext cx="3048023" cy="17145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357422" y="4714884"/>
            <a:ext cx="185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KLIK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29256" y="4786322"/>
            <a:ext cx="319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VÝSKOKY U DREPU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C:\Users\Lukas\Desktop\MOJE GIF TRENINGY\Gif2\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5473904"/>
            <a:ext cx="1571636" cy="884045"/>
          </a:xfrm>
          <a:prstGeom prst="rect">
            <a:avLst/>
          </a:prstGeom>
          <a:noFill/>
        </p:spPr>
      </p:pic>
      <p:pic>
        <p:nvPicPr>
          <p:cNvPr id="17" name="Picture 3" descr="C:\Users\Lukas\Desktop\MOJE GIF TRENINGY\Gif3\vyskoky z drepu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5514097"/>
            <a:ext cx="1643074" cy="9242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142984"/>
            <a:ext cx="2357455" cy="1326068"/>
          </a:xfrm>
          <a:prstGeom prst="rect">
            <a:avLst/>
          </a:prstGeom>
          <a:noFill/>
        </p:spPr>
      </p:pic>
      <p:grpSp>
        <p:nvGrpSpPr>
          <p:cNvPr id="3" name="Skupina 17"/>
          <p:cNvGrpSpPr/>
          <p:nvPr/>
        </p:nvGrpSpPr>
        <p:grpSpPr>
          <a:xfrm>
            <a:off x="1500166" y="2571744"/>
            <a:ext cx="6696337" cy="1143008"/>
            <a:chOff x="1500166" y="2571744"/>
            <a:chExt cx="6696337" cy="1143008"/>
          </a:xfrm>
        </p:grpSpPr>
        <p:sp>
          <p:nvSpPr>
            <p:cNvPr id="9" name="Šipka dolů 8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Šipka dolů 9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500166" y="2571744"/>
              <a:ext cx="185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KLIK</a:t>
              </a:r>
              <a:endParaRPr lang="sk-SK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000628" y="2714620"/>
              <a:ext cx="3195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VÝSKOKY U DREPU</a:t>
              </a:r>
              <a:endParaRPr lang="sk-SK" dirty="0"/>
            </a:p>
          </p:txBody>
        </p:sp>
      </p:grpSp>
      <p:pic>
        <p:nvPicPr>
          <p:cNvPr id="1026" name="Picture 2" descr="C:\Users\Lukas\Desktop\MOJE GIF TRENINGY\Gif2\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214818"/>
            <a:ext cx="2667003" cy="1500189"/>
          </a:xfrm>
          <a:prstGeom prst="rect">
            <a:avLst/>
          </a:prstGeom>
          <a:noFill/>
        </p:spPr>
      </p:pic>
      <p:pic>
        <p:nvPicPr>
          <p:cNvPr id="1027" name="Picture 3" descr="C:\Users\Lukas\Desktop\MOJE GIF TRENINGY\Gif3\vyskoky z drepu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214818"/>
            <a:ext cx="2667019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97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642918"/>
            <a:ext cx="3571900" cy="1785950"/>
          </a:xfrm>
          <a:prstGeom prst="rect">
            <a:avLst/>
          </a:prstGeom>
          <a:noFill/>
        </p:spPr>
      </p:pic>
      <p:pic>
        <p:nvPicPr>
          <p:cNvPr id="64514" name="Picture 2" descr="Fitness Nyc Sticker by Tone House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428868"/>
            <a:ext cx="4143364" cy="4143364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4714884"/>
            <a:ext cx="259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</a:t>
            </a:r>
            <a:r>
              <a:rPr lang="sk-SK" dirty="0" err="1" smtClean="0"/>
              <a:t>Skracovačky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29256" y="4786322"/>
            <a:ext cx="291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Strihanie v ľahu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C:\Users\Lukas\Desktop\MOJE GIF TRENINGY\Gif2\skracovac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5286388"/>
            <a:ext cx="2032014" cy="1143008"/>
          </a:xfrm>
          <a:prstGeom prst="rect">
            <a:avLst/>
          </a:prstGeom>
          <a:noFill/>
        </p:spPr>
      </p:pic>
      <p:pic>
        <p:nvPicPr>
          <p:cNvPr id="19" name="Picture 2" descr="E:\Gif2\strihani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786446" y="5357826"/>
            <a:ext cx="1992326" cy="11206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</a:t>
            </a:r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grpSp>
        <p:nvGrpSpPr>
          <p:cNvPr id="4" name="Skupina 5"/>
          <p:cNvGrpSpPr/>
          <p:nvPr/>
        </p:nvGrpSpPr>
        <p:grpSpPr>
          <a:xfrm>
            <a:off x="1214414" y="2928934"/>
            <a:ext cx="6419081" cy="1143008"/>
            <a:chOff x="1500166" y="2571744"/>
            <a:chExt cx="6419081" cy="1143008"/>
          </a:xfrm>
        </p:grpSpPr>
        <p:sp>
          <p:nvSpPr>
            <p:cNvPr id="7" name="Šipka dolů 6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ipka dolů 7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00166" y="2571744"/>
              <a:ext cx="2593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</a:t>
              </a:r>
              <a:r>
                <a:rPr lang="sk-SK" dirty="0" err="1" smtClean="0"/>
                <a:t>Skracovačky</a:t>
              </a:r>
              <a:endParaRPr lang="sk-SK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000628" y="2714620"/>
              <a:ext cx="2918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Strihanie v ľahu</a:t>
              </a:r>
              <a:endParaRPr lang="sk-SK" dirty="0"/>
            </a:p>
          </p:txBody>
        </p:sp>
      </p:grpSp>
      <p:pic>
        <p:nvPicPr>
          <p:cNvPr id="12" name="Picture 2" descr="E:\Gif2\strih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857752" y="4429132"/>
            <a:ext cx="3135334" cy="1763626"/>
          </a:xfrm>
          <a:prstGeom prst="rect">
            <a:avLst/>
          </a:prstGeom>
          <a:noFill/>
        </p:spPr>
      </p:pic>
      <p:pic>
        <p:nvPicPr>
          <p:cNvPr id="3" name="Picture 2" descr="C:\Users\Lukas\Desktop\MOJE GIF TRENINGY\Gif2\skracovac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429132"/>
            <a:ext cx="3175022" cy="1785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4714884"/>
            <a:ext cx="234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</a:t>
            </a:r>
            <a:r>
              <a:rPr lang="sk-SK" dirty="0" err="1" smtClean="0"/>
              <a:t>Angličáky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29256" y="4786322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Výpady 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3" descr="C:\Users\Lukas\Desktop\MOJE GIF TRENINGY\Gif3\anglicaky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5214950"/>
            <a:ext cx="2182812" cy="1227832"/>
          </a:xfrm>
          <a:prstGeom prst="rect">
            <a:avLst/>
          </a:prstGeom>
          <a:noFill/>
        </p:spPr>
      </p:pic>
      <p:pic>
        <p:nvPicPr>
          <p:cNvPr id="17" name="Picture 2" descr="C:\Users\Lukas\Desktop\MOJE GIF TRENINGY\Gif2\vypady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grpSp>
        <p:nvGrpSpPr>
          <p:cNvPr id="3" name="Skupina 5"/>
          <p:cNvGrpSpPr/>
          <p:nvPr/>
        </p:nvGrpSpPr>
        <p:grpSpPr>
          <a:xfrm>
            <a:off x="1214414" y="3500438"/>
            <a:ext cx="5645665" cy="1143008"/>
            <a:chOff x="1500166" y="2571744"/>
            <a:chExt cx="5645665" cy="1143008"/>
          </a:xfrm>
        </p:grpSpPr>
        <p:sp>
          <p:nvSpPr>
            <p:cNvPr id="7" name="Šipka dolů 6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ipka dolů 7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00166" y="2571744"/>
              <a:ext cx="2347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</a:t>
              </a:r>
              <a:r>
                <a:rPr lang="sk-SK" dirty="0" err="1" smtClean="0"/>
                <a:t>Angličáky</a:t>
              </a:r>
              <a:endParaRPr lang="sk-SK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000628" y="2714620"/>
              <a:ext cx="2145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Výpady</a:t>
              </a:r>
              <a:endParaRPr lang="sk-SK" dirty="0"/>
            </a:p>
          </p:txBody>
        </p:sp>
      </p:grpSp>
      <p:pic>
        <p:nvPicPr>
          <p:cNvPr id="4098" name="Picture 2" descr="C:\Users\Lukas\Desktop\MOJE GIF TRENINGY\Gif2\vypady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714884"/>
            <a:ext cx="2540002" cy="1428751"/>
          </a:xfrm>
          <a:prstGeom prst="rect">
            <a:avLst/>
          </a:prstGeom>
          <a:noFill/>
        </p:spPr>
      </p:pic>
      <p:pic>
        <p:nvPicPr>
          <p:cNvPr id="4099" name="Picture 3" descr="C:\Users\Lukas\Desktop\MOJE GIF TRENINGY\Gif3\anglicaky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4714884"/>
            <a:ext cx="2540002" cy="142875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285860"/>
            <a:ext cx="4071926" cy="2293852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14348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PAUZA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3500438"/>
            <a:ext cx="842968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 IBA NA TEBE, KTORÝ CVIK SI ZVOLÍŠ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</a:t>
            </a:r>
            <a:endParaRPr kumimoji="0" lang="sk-SK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71604" y="4714884"/>
            <a:ext cx="255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A –  Ruka - lakeť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5000628" y="4786322"/>
            <a:ext cx="380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Možnosť  B – Rúčkovanie vpred a vzad </a:t>
            </a:r>
            <a:endParaRPr lang="sk-SK" dirty="0"/>
          </a:p>
        </p:txBody>
      </p:sp>
      <p:grpSp>
        <p:nvGrpSpPr>
          <p:cNvPr id="2" name="Skupina 11"/>
          <p:cNvGrpSpPr/>
          <p:nvPr/>
        </p:nvGrpSpPr>
        <p:grpSpPr>
          <a:xfrm>
            <a:off x="3714744" y="4286256"/>
            <a:ext cx="2357454" cy="369332"/>
            <a:chOff x="3357554" y="4857760"/>
            <a:chExt cx="2357454" cy="369332"/>
          </a:xfrm>
        </p:grpSpPr>
        <p:cxnSp>
          <p:nvCxnSpPr>
            <p:cNvPr id="13" name="Přímá spojovací šipka 12"/>
            <p:cNvCxnSpPr/>
            <p:nvPr/>
          </p:nvCxnSpPr>
          <p:spPr>
            <a:xfrm rot="10800000" flipV="1">
              <a:off x="3357554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4143372" y="4857760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ALEBO</a:t>
              </a:r>
              <a:endParaRPr lang="sk-SK" dirty="0"/>
            </a:p>
          </p:txBody>
        </p:sp>
        <p:cxnSp>
          <p:nvCxnSpPr>
            <p:cNvPr id="15" name="Přímá spojovací šipka 14"/>
            <p:cNvCxnSpPr/>
            <p:nvPr/>
          </p:nvCxnSpPr>
          <p:spPr>
            <a:xfrm rot="10800000" flipH="1" flipV="1">
              <a:off x="5000628" y="4929198"/>
              <a:ext cx="714380" cy="28575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5" descr="C:\Users\Lukas\Desktop\MOJE GIF TRENINGY\Gif2\ruka lake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5214950"/>
            <a:ext cx="2286015" cy="1285883"/>
          </a:xfrm>
          <a:prstGeom prst="rect">
            <a:avLst/>
          </a:prstGeom>
          <a:noFill/>
        </p:spPr>
      </p:pic>
      <p:pic>
        <p:nvPicPr>
          <p:cNvPr id="17" name="Picture 4" descr="C:\Users\Lukas\Desktop\MOJE GIF TRENINGY\Gif2\ruckovanie vpred vza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5143512"/>
            <a:ext cx="2484455" cy="139750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</a:t>
            </a:r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grpSp>
        <p:nvGrpSpPr>
          <p:cNvPr id="3" name="Skupina 5"/>
          <p:cNvGrpSpPr/>
          <p:nvPr/>
        </p:nvGrpSpPr>
        <p:grpSpPr>
          <a:xfrm>
            <a:off x="1071538" y="2786058"/>
            <a:ext cx="7249886" cy="1143008"/>
            <a:chOff x="1500166" y="2571744"/>
            <a:chExt cx="7249886" cy="1143008"/>
          </a:xfrm>
        </p:grpSpPr>
        <p:sp>
          <p:nvSpPr>
            <p:cNvPr id="7" name="Šipka dolů 6"/>
            <p:cNvSpPr/>
            <p:nvPr/>
          </p:nvSpPr>
          <p:spPr>
            <a:xfrm>
              <a:off x="2143108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Šipka dolů 7"/>
            <p:cNvSpPr/>
            <p:nvPr/>
          </p:nvSpPr>
          <p:spPr>
            <a:xfrm>
              <a:off x="6500826" y="3071810"/>
              <a:ext cx="285752" cy="6429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1500166" y="2571744"/>
              <a:ext cx="2551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A –  Ruka - lakeť</a:t>
              </a:r>
              <a:endParaRPr lang="sk-SK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000628" y="2714620"/>
              <a:ext cx="3749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Možnosť  B – Rúčkovanie vpred a vzad</a:t>
              </a:r>
              <a:endParaRPr lang="sk-SK" dirty="0"/>
            </a:p>
          </p:txBody>
        </p:sp>
      </p:grpSp>
      <p:pic>
        <p:nvPicPr>
          <p:cNvPr id="5124" name="Picture 4" descr="C:\Users\Lukas\Desktop\MOJE GIF TRENINGY\Gif2\ruckovanie vpred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214818"/>
            <a:ext cx="3556025" cy="2000264"/>
          </a:xfrm>
          <a:prstGeom prst="rect">
            <a:avLst/>
          </a:prstGeom>
          <a:noFill/>
        </p:spPr>
      </p:pic>
      <p:pic>
        <p:nvPicPr>
          <p:cNvPr id="5125" name="Picture 5" descr="C:\Users\Lukas\Desktop\MOJE GIF TRENINGY\Gif2\ruka laket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196958"/>
            <a:ext cx="3714776" cy="208956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10" name="Picture 2" descr="400x400 How To Relieve Neck Spasms Simple Neck Stretch GIF by ..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5214950"/>
            <a:ext cx="1452546" cy="1452546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7592063" y="6453336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1378" name="Picture 2" descr="400x400 How To Relieve Neck Spasms Simple Neck Stretch GIF by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714488"/>
            <a:ext cx="3810000" cy="3810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3730" name="Picture 2" descr="400x400 Triceps Stretches For Tight Muscles Dynamic Triceps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785926"/>
            <a:ext cx="3810000" cy="3810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56322" name="Picture 2" descr="Challenge Exercise Demonstration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000240"/>
            <a:ext cx="3810000" cy="3810000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8306" name="Picture 2" descr="400x400 Triceps Stretches For Tight Muscles Overhead Triceps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428736"/>
            <a:ext cx="3810000" cy="3810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9330" name="Picture 2" descr="400x400 Triceps Stretches For Tight Muscles Overhead Triceps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143108" y="1357298"/>
            <a:ext cx="3810000" cy="3810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261-The Essential Stretches For Every Level Of Gymnast Torso Side GIF by  Healt...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643050"/>
            <a:ext cx="3810000" cy="3810000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2" descr="11261-The Essential Stretches For Every Level Of Gymnast Torso Side GIF by  Healt...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440435" y="1608326"/>
            <a:ext cx="3810000" cy="3810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0354" name="Picture 2" descr="Static Stretching Benefits and Examples to Add to Your Workout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500174"/>
            <a:ext cx="3810000" cy="3810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1986" name="Picture 2" descr="Kötelező körök: Nyújtás és bemelegítés - Erősebb, gyorsabb, izmosab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214554"/>
            <a:ext cx="4572000" cy="2571751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3010" name="Picture 2" descr="Kötelező körök: Nyújtás és bemelegítés - Erősebb, gyorsabb, izmosab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285984" y="2786058"/>
            <a:ext cx="4572000" cy="2571751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4034" name="Picture 2" descr="Exercises and stretches for relieving upper back pai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500174"/>
            <a:ext cx="3810000" cy="3810000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02" name="Picture 2" descr="15 Hip Stretches for Tight Hips, According to a Trainer | Health.com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428868"/>
            <a:ext cx="6728495" cy="3781415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SI DOBRE 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2946" name="Picture 2" descr="6 Amazing Arms Exercises to Lose Weight - Yve-Style.com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071678"/>
            <a:ext cx="4286280" cy="4286280"/>
          </a:xfrm>
          <a:prstGeom prst="rect">
            <a:avLst/>
          </a:prstGeom>
          <a:noFill/>
        </p:spPr>
      </p:pic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57166"/>
            <a:ext cx="2500330" cy="1250165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357166"/>
            <a:ext cx="2500330" cy="1250165"/>
          </a:xfrm>
          <a:prstGeom prst="rect">
            <a:avLst/>
          </a:prstGeom>
          <a:noFill/>
        </p:spPr>
      </p:pic>
      <p:pic>
        <p:nvPicPr>
          <p:cNvPr id="59394" name="Picture 2" descr="4 FITNESS EXERCISES TO PREVENT BACK PAIN | Domyos by Decathl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143116"/>
            <a:ext cx="3238500" cy="4095750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55298" name="Picture 2" descr="Challenge Exercise Demonstration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714356"/>
            <a:ext cx="5000660" cy="5000660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53250" name="Picture 2" descr="Windmill-Stretch | 24Lif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071678"/>
            <a:ext cx="5143536" cy="3426881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848629" y="6243819"/>
            <a:ext cx="151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zdroj: internet</a:t>
            </a:r>
            <a:endParaRPr lang="sk-SK" dirty="0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743</Words>
  <Application>Microsoft Office PowerPoint</Application>
  <PresentationFormat>Prezentácia na obrazovke (4:3)</PresentationFormat>
  <Paragraphs>186</Paragraphs>
  <Slides>59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60" baseType="lpstr">
      <vt:lpstr>Motiv sady Office</vt:lpstr>
      <vt:lpstr>Prezentácia programu PowerPoint</vt:lpstr>
      <vt:lpstr>TRÉNING NA DOMA D</vt:lpstr>
      <vt:lpstr>A) Rozvičenie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ZAČÍNAME ZA </vt:lpstr>
      <vt:lpstr>1. </vt:lpstr>
      <vt:lpstr>Prezentácia programu PowerPoint</vt:lpstr>
      <vt:lpstr>2. </vt:lpstr>
      <vt:lpstr>Prezentácia programu PowerPoint</vt:lpstr>
      <vt:lpstr>3.</vt:lpstr>
      <vt:lpstr>Prezentácia programu PowerPoint</vt:lpstr>
      <vt:lpstr>4.</vt:lpstr>
      <vt:lpstr>Prezentácia programu PowerPoint</vt:lpstr>
      <vt:lpstr>5.</vt:lpstr>
      <vt:lpstr>KONIEC PRVÉHO KOLA   NASLEDUJE PAUZA  60 SEKÚND</vt:lpstr>
      <vt:lpstr>DRUHÉ KOLO</vt:lpstr>
      <vt:lpstr>1. </vt:lpstr>
      <vt:lpstr>Prezentácia programu PowerPoint</vt:lpstr>
      <vt:lpstr>2. </vt:lpstr>
      <vt:lpstr>Prezentácia programu PowerPoint</vt:lpstr>
      <vt:lpstr>3.</vt:lpstr>
      <vt:lpstr>Prezentácia programu PowerPoint</vt:lpstr>
      <vt:lpstr>4.</vt:lpstr>
      <vt:lpstr>Prezentácia programu PowerPoint</vt:lpstr>
      <vt:lpstr>5.</vt:lpstr>
      <vt:lpstr>KONIEC DRUHÉHO KOLA   NASLEDUJE PAUZA  60 SEKÚND</vt:lpstr>
      <vt:lpstr>TRETIE KOLO</vt:lpstr>
      <vt:lpstr>1. </vt:lpstr>
      <vt:lpstr>Prezentácia programu PowerPoint</vt:lpstr>
      <vt:lpstr>2. </vt:lpstr>
      <vt:lpstr>Prezentácia programu PowerPoint</vt:lpstr>
      <vt:lpstr>3.</vt:lpstr>
      <vt:lpstr>Prezentácia programu PowerPoint</vt:lpstr>
      <vt:lpstr>4.</vt:lpstr>
      <vt:lpstr>Prezentácia programu PowerPoint</vt:lpstr>
      <vt:lpstr>5.</vt:lpstr>
      <vt:lpstr>KONIEC TRETIEHO KOLA   NASLEDUJE PAUZA  60 SEKÚND</vt:lpstr>
      <vt:lpstr> ZAČÍNAME ZA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Učiteľ</cp:lastModifiedBy>
  <cp:revision>57</cp:revision>
  <dcterms:created xsi:type="dcterms:W3CDTF">2020-04-21T18:43:33Z</dcterms:created>
  <dcterms:modified xsi:type="dcterms:W3CDTF">2020-12-03T10:59:14Z</dcterms:modified>
</cp:coreProperties>
</file>