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54" r:id="rId2"/>
    <p:sldId id="287" r:id="rId3"/>
    <p:sldId id="417" r:id="rId4"/>
    <p:sldId id="418" r:id="rId5"/>
    <p:sldId id="423" r:id="rId6"/>
    <p:sldId id="419" r:id="rId7"/>
    <p:sldId id="424" r:id="rId8"/>
    <p:sldId id="420" r:id="rId9"/>
    <p:sldId id="425" r:id="rId10"/>
    <p:sldId id="421" r:id="rId11"/>
    <p:sldId id="295" r:id="rId12"/>
    <p:sldId id="447" r:id="rId13"/>
    <p:sldId id="279" r:id="rId14"/>
    <p:sldId id="356" r:id="rId15"/>
    <p:sldId id="275" r:id="rId16"/>
    <p:sldId id="274" r:id="rId17"/>
    <p:sldId id="378" r:id="rId18"/>
    <p:sldId id="276" r:id="rId19"/>
    <p:sldId id="294" r:id="rId20"/>
    <p:sldId id="377" r:id="rId21"/>
    <p:sldId id="281" r:id="rId22"/>
    <p:sldId id="256" r:id="rId23"/>
    <p:sldId id="257" r:id="rId24"/>
    <p:sldId id="262" r:id="rId25"/>
    <p:sldId id="258" r:id="rId26"/>
    <p:sldId id="269" r:id="rId27"/>
    <p:sldId id="267" r:id="rId28"/>
    <p:sldId id="271" r:id="rId29"/>
    <p:sldId id="265" r:id="rId30"/>
    <p:sldId id="272" r:id="rId31"/>
    <p:sldId id="264" r:id="rId32"/>
    <p:sldId id="289" r:id="rId33"/>
    <p:sldId id="336" r:id="rId34"/>
    <p:sldId id="448" r:id="rId35"/>
    <p:sldId id="449" r:id="rId36"/>
    <p:sldId id="450" r:id="rId37"/>
    <p:sldId id="451" r:id="rId38"/>
    <p:sldId id="452" r:id="rId39"/>
    <p:sldId id="453" r:id="rId40"/>
    <p:sldId id="454" r:id="rId41"/>
    <p:sldId id="455" r:id="rId42"/>
    <p:sldId id="456" r:id="rId43"/>
    <p:sldId id="446" r:id="rId44"/>
    <p:sldId id="436" r:id="rId45"/>
    <p:sldId id="457" r:id="rId46"/>
    <p:sldId id="458" r:id="rId47"/>
    <p:sldId id="459" r:id="rId48"/>
    <p:sldId id="460" r:id="rId49"/>
    <p:sldId id="461" r:id="rId50"/>
    <p:sldId id="462" r:id="rId51"/>
    <p:sldId id="463" r:id="rId52"/>
    <p:sldId id="464" r:id="rId53"/>
    <p:sldId id="465" r:id="rId54"/>
    <p:sldId id="321" r:id="rId55"/>
    <p:sldId id="297" r:id="rId56"/>
    <p:sldId id="466" r:id="rId57"/>
    <p:sldId id="397" r:id="rId58"/>
    <p:sldId id="398" r:id="rId59"/>
    <p:sldId id="298" r:id="rId6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373" autoAdjust="0"/>
    <p:restoredTop sz="94660"/>
  </p:normalViewPr>
  <p:slideViewPr>
    <p:cSldViewPr>
      <p:cViewPr>
        <p:scale>
          <a:sx n="110" d="100"/>
          <a:sy n="110" d="100"/>
        </p:scale>
        <p:origin x="-30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90B1-A6A1-4F68-A916-69945974F46A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147F-3009-465F-9623-AB199DC65EC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20.5.2020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 txBox="1">
            <a:spLocks/>
          </p:cNvSpPr>
          <p:nvPr/>
        </p:nvSpPr>
        <p:spPr>
          <a:xfrm>
            <a:off x="1214414" y="12144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Pohyb = elixír zdravia</a:t>
            </a:r>
            <a:endParaRPr kumimoji="0" lang="sk-SK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2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3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4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5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7170" name="Picture 2" descr="E:\Lopta\L zakopavanie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928802"/>
            <a:ext cx="6731046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B) Špeciálne 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endParaRPr lang="sk-SK" dirty="0"/>
          </a:p>
        </p:txBody>
      </p:sp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571744"/>
            <a:ext cx="3048000" cy="2286001"/>
          </a:xfrm>
          <a:prstGeom prst="rect">
            <a:avLst/>
          </a:prstGeom>
          <a:noFill/>
        </p:spPr>
      </p:pic>
      <p:pic>
        <p:nvPicPr>
          <p:cNvPr id="13" name="Picture 2" descr="E:\Lopta\L posko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643578"/>
            <a:ext cx="1722450" cy="9688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0" name="Picture 2" descr="E:\Lopta\L poskoky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285992"/>
            <a:ext cx="5786478" cy="3254894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928670"/>
            <a:ext cx="2786082" cy="1393041"/>
          </a:xfrm>
          <a:prstGeom prst="rect">
            <a:avLst/>
          </a:prstGeom>
          <a:noFill/>
        </p:spPr>
      </p:pic>
      <p:grpSp>
        <p:nvGrpSpPr>
          <p:cNvPr id="9" name="Skupina 8"/>
          <p:cNvGrpSpPr/>
          <p:nvPr/>
        </p:nvGrpSpPr>
        <p:grpSpPr>
          <a:xfrm>
            <a:off x="4643438" y="5643578"/>
            <a:ext cx="4135467" cy="1040316"/>
            <a:chOff x="4643438" y="5643578"/>
            <a:chExt cx="4135467" cy="1040316"/>
          </a:xfrm>
        </p:grpSpPr>
        <p:pic>
          <p:nvPicPr>
            <p:cNvPr id="11" name="Picture 2" descr="E:\Lopta\L krúženie kolo hlavy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29454" y="5643578"/>
              <a:ext cx="1849451" cy="1040316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9218" name="Picture 2" descr="E:\Lopta\L krúženie kolo hlav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428868"/>
            <a:ext cx="4643470" cy="2611952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429264"/>
            <a:ext cx="4357702" cy="1285875"/>
            <a:chOff x="4643438" y="5429264"/>
            <a:chExt cx="4357702" cy="1285875"/>
          </a:xfrm>
        </p:grpSpPr>
        <p:grpSp>
          <p:nvGrpSpPr>
            <p:cNvPr id="12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9219" name="Picture 3" descr="E:\Lopta\L krúženie okolo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15140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10242" name="Picture 2" descr="E:\Lopta\L krúženie okolo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071678"/>
            <a:ext cx="4714900" cy="2652131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643438" y="5429264"/>
            <a:ext cx="4357702" cy="1285875"/>
            <a:chOff x="4643438" y="5429264"/>
            <a:chExt cx="4357702" cy="1285875"/>
          </a:xfrm>
        </p:grpSpPr>
        <p:grpSp>
          <p:nvGrpSpPr>
            <p:cNvPr id="13" name="Skupina 12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0243" name="Picture 3" descr="E:\Lopta\L krúženie okolo steh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15140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11266" name="Picture 2" descr="E:\Lopta\L krúženie okolo steh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500306"/>
            <a:ext cx="5143528" cy="2893235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643438" y="5572125"/>
            <a:ext cx="4357702" cy="1285875"/>
            <a:chOff x="4643438" y="5572125"/>
            <a:chExt cx="4357702" cy="1285875"/>
          </a:xfrm>
        </p:grpSpPr>
        <p:grpSp>
          <p:nvGrpSpPr>
            <p:cNvPr id="13" name="Skupina 12"/>
            <p:cNvGrpSpPr/>
            <p:nvPr/>
          </p:nvGrpSpPr>
          <p:grpSpPr>
            <a:xfrm>
              <a:off x="4643438" y="6143629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1267" name="Picture 3" descr="E:\Lopta\L krúženie okolo kol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15140" y="5572125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2290" name="Picture 2" descr="E:\Lopta\L krúženie okolo kol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357430"/>
            <a:ext cx="4429148" cy="2491396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429264"/>
            <a:ext cx="4357702" cy="1285875"/>
            <a:chOff x="4643438" y="5429264"/>
            <a:chExt cx="4357702" cy="1285875"/>
          </a:xfrm>
        </p:grpSpPr>
        <p:grpSp>
          <p:nvGrpSpPr>
            <p:cNvPr id="12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Šipka doprava 7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291" name="Picture 3" descr="E:\Lopta\L krúženie 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15140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3314" name="Picture 2" descr="E:\Lopta\L krúže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2428868"/>
            <a:ext cx="4643462" cy="2611947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500562" y="5429264"/>
            <a:ext cx="4429140" cy="1285875"/>
            <a:chOff x="4500562" y="5429264"/>
            <a:chExt cx="4429140" cy="1285875"/>
          </a:xfrm>
        </p:grpSpPr>
        <p:grpSp>
          <p:nvGrpSpPr>
            <p:cNvPr id="13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315" name="Picture 3" descr="E:\Lopta\L drepy1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43702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4338" name="Picture 2" descr="E:\Lopta\L drep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500306"/>
            <a:ext cx="5207028" cy="2928953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500562" y="5786454"/>
            <a:ext cx="3571884" cy="754555"/>
            <a:chOff x="4500562" y="5786454"/>
            <a:chExt cx="3571884" cy="754555"/>
          </a:xfrm>
        </p:grpSpPr>
        <p:grpSp>
          <p:nvGrpSpPr>
            <p:cNvPr id="13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339" name="Picture 3" descr="E:\Lopta\L vytáčanie trupu v stoji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16" y="5857892"/>
              <a:ext cx="1214430" cy="68311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16387" name="Picture 3" descr="E:\Lopta\L vytáčanie trupu v stoj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571744"/>
            <a:ext cx="5461029" cy="3071829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929190" y="6000768"/>
            <a:ext cx="3563963" cy="718845"/>
            <a:chOff x="4929190" y="6000768"/>
            <a:chExt cx="3563963" cy="718845"/>
          </a:xfrm>
        </p:grpSpPr>
        <p:grpSp>
          <p:nvGrpSpPr>
            <p:cNvPr id="13" name="Skupina 12"/>
            <p:cNvGrpSpPr/>
            <p:nvPr/>
          </p:nvGrpSpPr>
          <p:grpSpPr>
            <a:xfrm>
              <a:off x="4929190" y="6143644"/>
              <a:ext cx="2071702" cy="428628"/>
              <a:chOff x="4929190" y="6143644"/>
              <a:chExt cx="2071702" cy="428628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" name="Picture 2" descr="C:\Users\Lukas\Desktop\MOJE GIF TRENINGY\Lopta\L predklon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15206" y="6000768"/>
              <a:ext cx="1277947" cy="71884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8673528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Po spustení ti prezentácia s cvičeniami </a:t>
            </a:r>
            <a:r>
              <a:rPr lang="sk-SK" b="1" dirty="0" smtClean="0"/>
              <a:t>pôjde až do konca automaticky sama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To znamená, že počas prezentácie </a:t>
            </a:r>
            <a:r>
              <a:rPr lang="sk-SK" b="1" dirty="0" smtClean="0"/>
              <a:t>neklikáš </a:t>
            </a:r>
            <a:r>
              <a:rPr lang="sk-SK" dirty="0" smtClean="0"/>
              <a:t>ani myšou a ani na klávesnici žiadne tlačidlo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Počas tréningu </a:t>
            </a:r>
            <a:r>
              <a:rPr lang="sk-SK" b="1" dirty="0" smtClean="0"/>
              <a:t>by ti mala hrať aj sprievodná hudba</a:t>
            </a:r>
            <a:r>
              <a:rPr lang="sk-SK" dirty="0" smtClean="0"/>
              <a:t>, ktorú som ti tu nahral</a:t>
            </a:r>
          </a:p>
          <a:p>
            <a:pPr marL="342900" indent="-342900">
              <a:lnSpc>
                <a:spcPct val="150000"/>
              </a:lnSpc>
            </a:pPr>
            <a:r>
              <a:rPr lang="sk-SK" dirty="0" smtClean="0"/>
              <a:t>      ak ti náhodou nepôjde, tak si môžeš ty sám pustiť  svoju </a:t>
            </a:r>
          </a:p>
          <a:p>
            <a:pPr marL="342900" indent="-342900">
              <a:lnSpc>
                <a:spcPct val="150000"/>
              </a:lnSpc>
            </a:pPr>
            <a:r>
              <a:rPr lang="sk-SK" dirty="0" smtClean="0"/>
              <a:t>      obľúbenú hudbu, bude sa ti lepšie cvičiť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sa riaď pokynmi, 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56322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6143636" y="1285860"/>
            <a:ext cx="2714644" cy="2071693"/>
            <a:chOff x="6143636" y="1214422"/>
            <a:chExt cx="2714644" cy="2071693"/>
          </a:xfrm>
        </p:grpSpPr>
        <p:grpSp>
          <p:nvGrpSpPr>
            <p:cNvPr id="9" name="Skupina 8"/>
            <p:cNvGrpSpPr/>
            <p:nvPr/>
          </p:nvGrpSpPr>
          <p:grpSpPr>
            <a:xfrm>
              <a:off x="6143636" y="1214422"/>
              <a:ext cx="2714644" cy="642942"/>
              <a:chOff x="6143636" y="1214422"/>
              <a:chExt cx="2714644" cy="642942"/>
            </a:xfrm>
          </p:grpSpPr>
          <p:sp>
            <p:nvSpPr>
              <p:cNvPr id="11" name="TextovéPole 10"/>
              <p:cNvSpPr txBox="1"/>
              <p:nvPr/>
            </p:nvSpPr>
            <p:spPr>
              <a:xfrm>
                <a:off x="6143636" y="1214422"/>
                <a:ext cx="2714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DNES BUDEŠ POTREBOVAŤ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Šipka dolů 11"/>
              <p:cNvSpPr/>
              <p:nvPr/>
            </p:nvSpPr>
            <p:spPr>
              <a:xfrm>
                <a:off x="7358082" y="1571612"/>
                <a:ext cx="214314" cy="28575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339" name="Picture 3" descr="C:\Users\Lukas\Desktop\MOJE GIF TRENINGY\Gif intro\lopta intro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43636" y="2000240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  <p:pic>
        <p:nvPicPr>
          <p:cNvPr id="1026" name="Picture 2" descr="C:\Users\Lukas\Desktop\MOJE GIF TRENINGY\Lopta\L predklon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071678"/>
            <a:ext cx="6357982" cy="3576365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929190" y="5786454"/>
            <a:ext cx="3794109" cy="928670"/>
            <a:chOff x="4929190" y="5786454"/>
            <a:chExt cx="3794109" cy="928670"/>
          </a:xfrm>
        </p:grpSpPr>
        <p:grpSp>
          <p:nvGrpSpPr>
            <p:cNvPr id="12" name="Skupina 11"/>
            <p:cNvGrpSpPr/>
            <p:nvPr/>
          </p:nvGrpSpPr>
          <p:grpSpPr>
            <a:xfrm>
              <a:off x="4929190" y="6143644"/>
              <a:ext cx="2071702" cy="428628"/>
              <a:chOff x="4929190" y="6143644"/>
              <a:chExt cx="2071702" cy="428628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Šipka doprava 8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2" descr="E:\Lopta\L zapaľovanie v ľahu 2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72330" y="5786454"/>
              <a:ext cx="1650969" cy="92867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15362" name="Picture 2" descr="E:\Lopta\L zapaľovanie v ľahu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000240"/>
            <a:ext cx="5143528" cy="289323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B) KRUHOVÝ TRÉNING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2050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40"/>
            <a:ext cx="1857372" cy="10447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214686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6146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143248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8194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218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714620"/>
            <a:ext cx="6858048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B) Všeobecné  rozcvičenie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E:\Lopta\L beh okolo lopt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5572140"/>
            <a:ext cx="1650969" cy="92867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1266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214686"/>
            <a:ext cx="6000792" cy="33754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DRUHÉ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7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357826"/>
            <a:ext cx="2032014" cy="11430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286124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6146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143248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8194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6" name="Picture 2" descr="E:\Lopta\L beh okolo lopt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357430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218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714620"/>
            <a:ext cx="6858048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1266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214686"/>
            <a:ext cx="6000792" cy="33754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TRETIE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286124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6146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143248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2050" name="Picture 2" descr="E:\Lopta\L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50030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8194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218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714620"/>
            <a:ext cx="6858048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1266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214686"/>
            <a:ext cx="6000792" cy="33754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13314" name="Picture 2" descr="C:\Users\Lukas\Desktop\MOJE GIF TRENINGY\Lopta\L 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Picture 2" descr="C:\Users\Lukas\Desktop\MOJE GIF TRENINGY\Lopta\L 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357430"/>
            <a:ext cx="6350045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C:\Users\Lukas\Desktop\MOJE GIF TRENINGY\Lopta\L predklon1 v sede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428868"/>
            <a:ext cx="5357850" cy="30137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1" name="Picture 3" descr="C:\Users\Lukas\Desktop\MOJE GIF TRENINGY\Lopta\L predklony v sede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643182"/>
            <a:ext cx="5500726" cy="30941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3074" name="Picture 2" descr="E:\Lopta\L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143116"/>
            <a:ext cx="7000924" cy="39380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4098" name="Picture 2" descr="E:\Lopta\L 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42886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E:\Lopta\L 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928802"/>
            <a:ext cx="6350044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6146" name="Picture 2" descr="E:\Lopta\L zakopavanie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242886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344</Words>
  <Application>Microsoft Office PowerPoint</Application>
  <PresentationFormat>Předvádění na obrazovce (4:3)</PresentationFormat>
  <Paragraphs>95</Paragraphs>
  <Slides>59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Motiv sady Office</vt:lpstr>
      <vt:lpstr>Snímek 1</vt:lpstr>
      <vt:lpstr>TRÉNING NA DOMA </vt:lpstr>
      <vt:lpstr>B) Všeobecné  rozcvičenie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B) Špeciálne  rozvičenie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PRVÉHO KOLA   NASLEDUJE PAUZA  60 SEKÚND</vt:lpstr>
      <vt:lpstr>DRUHÉ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DRUHÉHO KOLA   NASLEDUJE PAUZA  60 SEKÚND</vt:lpstr>
      <vt:lpstr>TRETIE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TRETIEHO KOLA   NASLEDUJE PAUZA  60 SEKÚND</vt:lpstr>
      <vt:lpstr> ZAČÍNAME ZA </vt:lpstr>
      <vt:lpstr>Snímek 56</vt:lpstr>
      <vt:lpstr>Snímek 57</vt:lpstr>
      <vt:lpstr>Snímek 58</vt:lpstr>
      <vt:lpstr>Snímek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48</cp:revision>
  <dcterms:created xsi:type="dcterms:W3CDTF">2020-04-21T18:43:33Z</dcterms:created>
  <dcterms:modified xsi:type="dcterms:W3CDTF">2020-05-20T20:05:19Z</dcterms:modified>
</cp:coreProperties>
</file>