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CE8E73-C85B-4E71-94E4-6A9E81B81B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A43D94-164E-4390-B224-EB2B3D3537F2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Szkoła Podstawowa nr 312 </a:t>
            </a:r>
            <a:br>
              <a:rPr lang="pl-PL" dirty="0"/>
            </a:br>
            <a:r>
              <a:rPr lang="pl-PL" dirty="0"/>
              <a:t>im. Ewy Szelburg-Zarembiny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78549"/>
            <a:ext cx="4485442" cy="298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8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Obiekty sportowe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32" y="1772816"/>
            <a:ext cx="2519300" cy="16795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248427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01" y="1772816"/>
            <a:ext cx="2484275" cy="16561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01" y="4005064"/>
            <a:ext cx="248427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896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Korytarze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Przestrzenne, kolorowe korytarze zachęcają do wspólnej zabawy.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2627784" cy="17518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17" y="4437112"/>
            <a:ext cx="2664296" cy="17761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38473"/>
            <a:ext cx="2625198" cy="17501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942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Świetlica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Idealna świetlica stymuluje umysły dzieci, pozwala im rozwijać swoje umiejętności oraz wiedzę poprzez zabawę. Rozwija zainteresowania i uzdolnienia uczniów.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2123728" cy="10618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43211"/>
            <a:ext cx="2123728" cy="10618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61" y="3645024"/>
            <a:ext cx="2195736" cy="10978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013176"/>
            <a:ext cx="2267744" cy="11338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004404"/>
            <a:ext cx="2285288" cy="11426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545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Stołówka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4" y="2721090"/>
            <a:ext cx="2473861" cy="16496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00" y="3861048"/>
            <a:ext cx="259228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68" y="2721090"/>
            <a:ext cx="2555776" cy="17038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531944" y="1628800"/>
            <a:ext cx="8172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/>
              <a:t>Pyszne i zdrowe posiłki zawsze czekają na dzieci. </a:t>
            </a:r>
            <a:endParaRPr lang="pl-PL" sz="2700" dirty="0"/>
          </a:p>
        </p:txBody>
      </p:sp>
    </p:spTree>
    <p:extLst>
      <p:ext uri="{BB962C8B-B14F-4D97-AF65-F5344CB8AC3E}">
        <p14:creationId xmlns:p14="http://schemas.microsoft.com/office/powerpoint/2010/main" val="72357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Ekologiczna szkoła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Jak dbać o środowisko uczymy się od najmłodszych klas. Kolorowe pojemniki zachęcają do segregacji śmieci.</a:t>
            </a:r>
          </a:p>
          <a:p>
            <a:pPr marL="0" lvl="0" indent="0" algn="ctr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2987824" cy="19918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0243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33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a\Downloads\school-3518726_6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29" y="1772816"/>
            <a:ext cx="6096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Czekamy na WAS!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39249" y="2276872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</a:rPr>
              <a:t>Do zobaczenia !</a:t>
            </a:r>
            <a:endParaRPr lang="pl-PL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400" dirty="0"/>
              <a:t>Czekamy na WAS!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Szkoła Podstawowa nr 312 </a:t>
            </a:r>
            <a:br>
              <a:rPr lang="pl-PL" dirty="0"/>
            </a:br>
            <a:r>
              <a:rPr lang="pl-PL" dirty="0"/>
              <a:t>im. Ewy Szelburg-Zarembiny </a:t>
            </a:r>
            <a:br>
              <a:rPr lang="pl-PL" dirty="0"/>
            </a:br>
            <a:r>
              <a:rPr lang="pl-PL" dirty="0"/>
              <a:t>przygotowana jest na przyjęcie nowych uczniów 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64972"/>
            <a:ext cx="43204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995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Oddziały przedszkolne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Sale oddziałów przedszkolnych są </a:t>
            </a:r>
            <a:r>
              <a:rPr lang="pl-PL" b="1" dirty="0"/>
              <a:t>duże, słoneczne,</a:t>
            </a:r>
            <a:r>
              <a:rPr lang="pl-PL" dirty="0"/>
              <a:t> zapewniające dzieciom podejmowanie różnych form aktywności.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2411760" cy="16078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81127"/>
            <a:ext cx="2555776" cy="17038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06583"/>
            <a:ext cx="2483768" cy="16558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586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Klasy I-III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W salach klas I-III uczniowie mają doskonałe warunki do nauki oraz do zabawy.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2627784" cy="17518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24" y="4378036"/>
            <a:ext cx="2520280" cy="16801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2575028" cy="17166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36" y="4378035"/>
            <a:ext cx="2520283" cy="16801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49" y="2776735"/>
            <a:ext cx="2575028" cy="17166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922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Pracownia informatyczna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Bardzo dobrze wyposażona pracownia informatyczna zachęca dzieci do uczestnictwa w ciekawych </a:t>
            </a:r>
            <a:br>
              <a:rPr lang="pl-PL" dirty="0"/>
            </a:br>
            <a:r>
              <a:rPr lang="pl-PL" dirty="0"/>
              <a:t>i rozwijających zajęciach.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2" y="3501008"/>
            <a:ext cx="2411760" cy="16078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8"/>
            <a:ext cx="2411760" cy="16078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70" y="3501008"/>
            <a:ext cx="2411758" cy="16078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840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Biblioteka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dirty="0"/>
              <a:t>Regały biblioteczne są wypełnione ciekawymi książkami, encyklopediami i albumami.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2627784" cy="17518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708920"/>
            <a:ext cx="2627783" cy="17518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81128"/>
            <a:ext cx="2627784" cy="17518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363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Gabinet pielęgniarki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O zdrowie dzieci dba szkolna pielęgniarka.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5079"/>
            <a:ext cx="2483768" cy="16558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45" y="2492896"/>
            <a:ext cx="2627784" cy="17518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50837"/>
            <a:ext cx="2483768" cy="16558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330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Opieka specjalistów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Pomocy psychologiczno-pedagogicznej udzielają specjaliści zatrudnieni w szkole (pedagog, psycholog, logopeda, reedukator, pedagog specjalny).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3" y="2996952"/>
            <a:ext cx="2303748" cy="15358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26" y="2996952"/>
            <a:ext cx="2303748" cy="15358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04" y="2996952"/>
            <a:ext cx="2303748" cy="15358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75" y="4725144"/>
            <a:ext cx="2267744" cy="15118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25144"/>
            <a:ext cx="2267744" cy="15118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968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Obiekty sportowe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dirty="0"/>
              <a:t>Obiekty sportowe im. Kamili Skolimowskiej zachęcają do uprawiania różnych dziedzin sportu </a:t>
            </a:r>
            <a:br>
              <a:rPr lang="pl-PL" dirty="0"/>
            </a:br>
            <a:r>
              <a:rPr lang="pl-PL" dirty="0"/>
              <a:t>(bieżnie, boiska, korty tenisowe, piaskownice do skoku w dal, plac zabaw dla najmłodszych). </a:t>
            </a:r>
            <a:br>
              <a:rPr lang="pl-PL" dirty="0"/>
            </a:br>
            <a:r>
              <a:rPr lang="pl-PL" dirty="0"/>
              <a:t>W chłodne dni służą  do ćwiczeń sale gimnastyczne.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2195736" cy="14638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49080"/>
            <a:ext cx="2195736" cy="14638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49080"/>
            <a:ext cx="2195736" cy="14638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8472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</TotalTime>
  <Words>181</Words>
  <Application>Microsoft Office PowerPoint</Application>
  <PresentationFormat>Pokaz na ekranie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Miejski</vt:lpstr>
      <vt:lpstr>Szkoła Podstawowa nr 312  im. Ewy Szelburg-Zarembiny </vt:lpstr>
      <vt:lpstr> Czekamy na WAS!</vt:lpstr>
      <vt:lpstr>Oddziały przedszkolne</vt:lpstr>
      <vt:lpstr>Klasy I-III</vt:lpstr>
      <vt:lpstr>Pracownia informatyczna</vt:lpstr>
      <vt:lpstr>Biblioteka</vt:lpstr>
      <vt:lpstr>Gabinet pielęgniarki</vt:lpstr>
      <vt:lpstr>Opieka specjalistów</vt:lpstr>
      <vt:lpstr>Obiekty sportowe</vt:lpstr>
      <vt:lpstr>Obiekty sportowe</vt:lpstr>
      <vt:lpstr>Korytarze</vt:lpstr>
      <vt:lpstr>Świetlica</vt:lpstr>
      <vt:lpstr>Stołówka</vt:lpstr>
      <vt:lpstr>Ekologiczna szkoła</vt:lpstr>
      <vt:lpstr>Czekamy na WAS!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312 im. Ewy Szelburg-Zarembiny</dc:title>
  <dc:creator>48604528491</dc:creator>
  <cp:lastModifiedBy>48604528491</cp:lastModifiedBy>
  <cp:revision>8</cp:revision>
  <dcterms:created xsi:type="dcterms:W3CDTF">2021-02-11T11:05:31Z</dcterms:created>
  <dcterms:modified xsi:type="dcterms:W3CDTF">2021-02-11T13:32:04Z</dcterms:modified>
</cp:coreProperties>
</file>