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2" r:id="rId14"/>
    <p:sldId id="270" r:id="rId15"/>
    <p:sldId id="271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A4760-980C-43EC-83C8-9940D0615663}" v="2425" dt="2020-04-27T19:44:35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Kretkiewicz" userId="0647db1ed20529ea" providerId="LiveId" clId="{230A4760-980C-43EC-83C8-9940D0615663}"/>
    <pc:docChg chg="undo custSel mod addSld delSld modSld sldOrd addMainMaster modMainMaster">
      <pc:chgData name="Katarzyna Kretkiewicz" userId="0647db1ed20529ea" providerId="LiveId" clId="{230A4760-980C-43EC-83C8-9940D0615663}" dt="2020-04-27T19:44:55.385" v="4867" actId="13926"/>
      <pc:docMkLst>
        <pc:docMk/>
      </pc:docMkLst>
      <pc:sldChg chg="modSp modTransition setBg">
        <pc:chgData name="Katarzyna Kretkiewicz" userId="0647db1ed20529ea" providerId="LiveId" clId="{230A4760-980C-43EC-83C8-9940D0615663}" dt="2020-04-27T18:40:12.393" v="4247"/>
        <pc:sldMkLst>
          <pc:docMk/>
          <pc:sldMk cId="2567532583" sldId="256"/>
        </pc:sldMkLst>
        <pc:spChg chg="mod">
          <ac:chgData name="Katarzyna Kretkiewicz" userId="0647db1ed20529ea" providerId="LiveId" clId="{230A4760-980C-43EC-83C8-9940D0615663}" dt="2020-04-25T09:48:55.082" v="44" actId="20577"/>
          <ac:spMkLst>
            <pc:docMk/>
            <pc:sldMk cId="2567532583" sldId="256"/>
            <ac:spMk id="3" creationId="{00036358-38F0-4B6F-9017-D54D4534E2B0}"/>
          </ac:spMkLst>
        </pc:spChg>
      </pc:sldChg>
      <pc:sldChg chg="del setBg">
        <pc:chgData name="Katarzyna Kretkiewicz" userId="0647db1ed20529ea" providerId="LiveId" clId="{230A4760-980C-43EC-83C8-9940D0615663}" dt="2020-04-25T11:44:44.371" v="682" actId="2696"/>
        <pc:sldMkLst>
          <pc:docMk/>
          <pc:sldMk cId="3178943124" sldId="257"/>
        </pc:sldMkLst>
      </pc:sldChg>
      <pc:sldChg chg="addSp delSp modSp mod ord modTransition setBg setClrOvrMap delDesignElem">
        <pc:chgData name="Katarzyna Kretkiewicz" userId="0647db1ed20529ea" providerId="LiveId" clId="{230A4760-980C-43EC-83C8-9940D0615663}" dt="2020-04-27T19:30:30.629" v="4763" actId="26606"/>
        <pc:sldMkLst>
          <pc:docMk/>
          <pc:sldMk cId="649046816" sldId="258"/>
        </pc:sldMkLst>
        <pc:spChg chg="mod">
          <ac:chgData name="Katarzyna Kretkiewicz" userId="0647db1ed20529ea" providerId="LiveId" clId="{230A4760-980C-43EC-83C8-9940D0615663}" dt="2020-04-27T19:30:30.629" v="4763" actId="26606"/>
          <ac:spMkLst>
            <pc:docMk/>
            <pc:sldMk cId="649046816" sldId="258"/>
            <ac:spMk id="2" creationId="{65D55817-7FC8-4EFA-A73D-0D8D1141CABB}"/>
          </ac:spMkLst>
        </pc:spChg>
        <pc:spChg chg="mod">
          <ac:chgData name="Katarzyna Kretkiewicz" userId="0647db1ed20529ea" providerId="LiveId" clId="{230A4760-980C-43EC-83C8-9940D0615663}" dt="2020-04-27T19:30:30.629" v="4763" actId="26606"/>
          <ac:spMkLst>
            <pc:docMk/>
            <pc:sldMk cId="649046816" sldId="258"/>
            <ac:spMk id="3" creationId="{5B9A1634-B160-4DCB-8802-84411CAB83B0}"/>
          </ac:spMkLst>
        </pc:spChg>
        <pc:spChg chg="del">
          <ac:chgData name="Katarzyna Kretkiewicz" userId="0647db1ed20529ea" providerId="LiveId" clId="{230A4760-980C-43EC-83C8-9940D0615663}" dt="2020-04-27T18:35:41.850" v="4241" actId="26606"/>
          <ac:spMkLst>
            <pc:docMk/>
            <pc:sldMk cId="649046816" sldId="258"/>
            <ac:spMk id="14" creationId="{8D70B121-56F4-4848-B38B-182089D909FA}"/>
          </ac:spMkLst>
        </pc:spChg>
        <pc:spChg chg="add">
          <ac:chgData name="Katarzyna Kretkiewicz" userId="0647db1ed20529ea" providerId="LiveId" clId="{230A4760-980C-43EC-83C8-9940D0615663}" dt="2020-04-27T19:30:30.629" v="4763" actId="26606"/>
          <ac:spMkLst>
            <pc:docMk/>
            <pc:sldMk cId="649046816" sldId="258"/>
            <ac:spMk id="16" creationId="{F6D92C2D-1D3D-4974-918C-06579FB354A9}"/>
          </ac:spMkLst>
        </pc:spChg>
        <pc:spChg chg="add">
          <ac:chgData name="Katarzyna Kretkiewicz" userId="0647db1ed20529ea" providerId="LiveId" clId="{230A4760-980C-43EC-83C8-9940D0615663}" dt="2020-04-27T19:30:30.629" v="4763" actId="26606"/>
          <ac:spMkLst>
            <pc:docMk/>
            <pc:sldMk cId="649046816" sldId="258"/>
            <ac:spMk id="18" creationId="{E862BE82-D00D-42C1-BF16-93AA37870C32}"/>
          </ac:spMkLst>
        </pc:spChg>
        <pc:spChg chg="add del">
          <ac:chgData name="Katarzyna Kretkiewicz" userId="0647db1ed20529ea" providerId="LiveId" clId="{230A4760-980C-43EC-83C8-9940D0615663}" dt="2020-04-27T18:47:15.241" v="4283"/>
          <ac:spMkLst>
            <pc:docMk/>
            <pc:sldMk cId="649046816" sldId="258"/>
            <ac:spMk id="20" creationId="{7264F718-7FAC-4056-9FA9-A603EC682FE7}"/>
          </ac:spMkLst>
        </pc:spChg>
        <pc:spChg chg="add del">
          <ac:chgData name="Katarzyna Kretkiewicz" userId="0647db1ed20529ea" providerId="LiveId" clId="{230A4760-980C-43EC-83C8-9940D0615663}" dt="2020-04-27T18:47:15.241" v="4283"/>
          <ac:spMkLst>
            <pc:docMk/>
            <pc:sldMk cId="649046816" sldId="258"/>
            <ac:spMk id="22" creationId="{AAD98D1C-F2EB-49D5-899B-086F7E26FCAF}"/>
          </ac:spMkLst>
        </pc:spChg>
        <pc:spChg chg="add del">
          <ac:chgData name="Katarzyna Kretkiewicz" userId="0647db1ed20529ea" providerId="LiveId" clId="{230A4760-980C-43EC-83C8-9940D0615663}" dt="2020-04-27T18:47:15.241" v="4283"/>
          <ac:spMkLst>
            <pc:docMk/>
            <pc:sldMk cId="649046816" sldId="258"/>
            <ac:spMk id="24" creationId="{7B4CA2D6-8008-4CEE-8D65-E6BE5477FC69}"/>
          </ac:spMkLst>
        </pc:spChg>
        <pc:picChg chg="add del mod">
          <ac:chgData name="Katarzyna Kretkiewicz" userId="0647db1ed20529ea" providerId="LiveId" clId="{230A4760-980C-43EC-83C8-9940D0615663}" dt="2020-04-27T19:00:35.273" v="4413" actId="478"/>
          <ac:picMkLst>
            <pc:docMk/>
            <pc:sldMk cId="649046816" sldId="258"/>
            <ac:picMk id="4" creationId="{6CF00F1D-9FBE-4B06-91AE-A20A9E310C67}"/>
          </ac:picMkLst>
        </pc:picChg>
        <pc:picChg chg="add del mod">
          <ac:chgData name="Katarzyna Kretkiewicz" userId="0647db1ed20529ea" providerId="LiveId" clId="{230A4760-980C-43EC-83C8-9940D0615663}" dt="2020-04-27T19:04:58.861" v="4434" actId="21"/>
          <ac:picMkLst>
            <pc:docMk/>
            <pc:sldMk cId="649046816" sldId="258"/>
            <ac:picMk id="5" creationId="{7FED12BC-5B34-4149-B195-E617693A0876}"/>
          </ac:picMkLst>
        </pc:picChg>
        <pc:picChg chg="add del mod">
          <ac:chgData name="Katarzyna Kretkiewicz" userId="0647db1ed20529ea" providerId="LiveId" clId="{230A4760-980C-43EC-83C8-9940D0615663}" dt="2020-04-27T19:29:28.863" v="4761" actId="21"/>
          <ac:picMkLst>
            <pc:docMk/>
            <pc:sldMk cId="649046816" sldId="258"/>
            <ac:picMk id="7" creationId="{11B85E45-A61D-4C5C-877C-1F584444B77A}"/>
          </ac:picMkLst>
        </pc:picChg>
        <pc:picChg chg="add mod">
          <ac:chgData name="Katarzyna Kretkiewicz" userId="0647db1ed20529ea" providerId="LiveId" clId="{230A4760-980C-43EC-83C8-9940D0615663}" dt="2020-04-27T19:30:30.629" v="4763" actId="26606"/>
          <ac:picMkLst>
            <pc:docMk/>
            <pc:sldMk cId="649046816" sldId="258"/>
            <ac:picMk id="13" creationId="{BDC76686-B659-4453-8490-D9D77A14370D}"/>
          </ac:picMkLst>
        </pc:picChg>
        <pc:cxnChg chg="del">
          <ac:chgData name="Katarzyna Kretkiewicz" userId="0647db1ed20529ea" providerId="LiveId" clId="{230A4760-980C-43EC-83C8-9940D0615663}" dt="2020-04-27T18:35:41.850" v="4241" actId="26606"/>
          <ac:cxnSpMkLst>
            <pc:docMk/>
            <pc:sldMk cId="649046816" sldId="258"/>
            <ac:cxnSpMk id="15" creationId="{2D72A2C9-F3CA-4216-8BAD-FA4C970C3C4E}"/>
          </ac:cxnSpMkLst>
        </pc:cxnChg>
      </pc:sldChg>
      <pc:sldChg chg="addSp delSp modSp mod ord modTransition setBg setClrOvrMap delDesignElem">
        <pc:chgData name="Katarzyna Kretkiewicz" userId="0647db1ed20529ea" providerId="LiveId" clId="{230A4760-980C-43EC-83C8-9940D0615663}" dt="2020-04-27T19:41:46.331" v="4838" actId="207"/>
        <pc:sldMkLst>
          <pc:docMk/>
          <pc:sldMk cId="1281711311" sldId="259"/>
        </pc:sldMkLst>
        <pc:spChg chg="mod">
          <ac:chgData name="Katarzyna Kretkiewicz" userId="0647db1ed20529ea" providerId="LiveId" clId="{230A4760-980C-43EC-83C8-9940D0615663}" dt="2020-04-27T19:17:07.463" v="4693" actId="26606"/>
          <ac:spMkLst>
            <pc:docMk/>
            <pc:sldMk cId="1281711311" sldId="259"/>
            <ac:spMk id="2" creationId="{F6096278-737B-4AD6-BE8F-A0299A747029}"/>
          </ac:spMkLst>
        </pc:spChg>
        <pc:spChg chg="add del mod ord">
          <ac:chgData name="Katarzyna Kretkiewicz" userId="0647db1ed20529ea" providerId="LiveId" clId="{230A4760-980C-43EC-83C8-9940D0615663}" dt="2020-04-27T19:41:46.331" v="4838" actId="207"/>
          <ac:spMkLst>
            <pc:docMk/>
            <pc:sldMk cId="1281711311" sldId="259"/>
            <ac:spMk id="3" creationId="{690EB563-70A9-4248-BA7C-7740D596A61F}"/>
          </ac:spMkLst>
        </pc:spChg>
        <pc:spChg chg="add del">
          <ac:chgData name="Katarzyna Kretkiewicz" userId="0647db1ed20529ea" providerId="LiveId" clId="{230A4760-980C-43EC-83C8-9940D0615663}" dt="2020-04-27T18:47:52.565" v="4286"/>
          <ac:spMkLst>
            <pc:docMk/>
            <pc:sldMk cId="1281711311" sldId="259"/>
            <ac:spMk id="6" creationId="{F74639F7-E3C7-4165-A83E-6386A86BA1DA}"/>
          </ac:spMkLst>
        </pc:spChg>
        <pc:spChg chg="add del">
          <ac:chgData name="Katarzyna Kretkiewicz" userId="0647db1ed20529ea" providerId="LiveId" clId="{230A4760-980C-43EC-83C8-9940D0615663}" dt="2020-04-27T18:47:52.565" v="4286"/>
          <ac:spMkLst>
            <pc:docMk/>
            <pc:sldMk cId="1281711311" sldId="259"/>
            <ac:spMk id="7" creationId="{8B3AF0F1-707A-463E-B5EE-33C63A40CFC9}"/>
          </ac:spMkLst>
        </pc:spChg>
        <pc:spChg chg="add del">
          <ac:chgData name="Katarzyna Kretkiewicz" userId="0647db1ed20529ea" providerId="LiveId" clId="{230A4760-980C-43EC-83C8-9940D0615663}" dt="2020-04-27T18:47:52.565" v="4286"/>
          <ac:spMkLst>
            <pc:docMk/>
            <pc:sldMk cId="1281711311" sldId="259"/>
            <ac:spMk id="8" creationId="{7264F718-7FAC-4056-9FA9-A603EC682FE7}"/>
          </ac:spMkLst>
        </pc:spChg>
        <pc:spChg chg="add del">
          <ac:chgData name="Katarzyna Kretkiewicz" userId="0647db1ed20529ea" providerId="LiveId" clId="{230A4760-980C-43EC-83C8-9940D0615663}" dt="2020-04-27T18:36:02.769" v="4243" actId="26606"/>
          <ac:spMkLst>
            <pc:docMk/>
            <pc:sldMk cId="1281711311" sldId="259"/>
            <ac:spMk id="10" creationId="{2B566528-1B12-4246-9431-5C2D7D081168}"/>
          </ac:spMkLst>
        </pc:spChg>
        <pc:spChg chg="add del">
          <ac:chgData name="Katarzyna Kretkiewicz" userId="0647db1ed20529ea" providerId="LiveId" clId="{230A4760-980C-43EC-83C8-9940D0615663}" dt="2020-04-27T18:36:02.769" v="4243" actId="26606"/>
          <ac:spMkLst>
            <pc:docMk/>
            <pc:sldMk cId="1281711311" sldId="259"/>
            <ac:spMk id="12" creationId="{2E80C965-DB6D-4F81-9E9E-B027384D0BD6}"/>
          </ac:spMkLst>
        </pc:spChg>
        <pc:spChg chg="add del">
          <ac:chgData name="Katarzyna Kretkiewicz" userId="0647db1ed20529ea" providerId="LiveId" clId="{230A4760-980C-43EC-83C8-9940D0615663}" dt="2020-04-27T18:36:02.769" v="4243" actId="26606"/>
          <ac:spMkLst>
            <pc:docMk/>
            <pc:sldMk cId="1281711311" sldId="259"/>
            <ac:spMk id="14" creationId="{A580F890-B085-4E95-96AA-55AEBEC5CE6E}"/>
          </ac:spMkLst>
        </pc:spChg>
        <pc:spChg chg="add del">
          <ac:chgData name="Katarzyna Kretkiewicz" userId="0647db1ed20529ea" providerId="LiveId" clId="{230A4760-980C-43EC-83C8-9940D0615663}" dt="2020-04-27T19:17:02.096" v="4690" actId="26606"/>
          <ac:spMkLst>
            <pc:docMk/>
            <pc:sldMk cId="1281711311" sldId="259"/>
            <ac:spMk id="15" creationId="{CF62D2A7-8207-488C-9F46-316BA81A16C8}"/>
          </ac:spMkLst>
        </pc:spChg>
        <pc:spChg chg="add del">
          <ac:chgData name="Katarzyna Kretkiewicz" userId="0647db1ed20529ea" providerId="LiveId" clId="{230A4760-980C-43EC-83C8-9940D0615663}" dt="2020-04-27T18:36:02.769" v="4243" actId="26606"/>
          <ac:spMkLst>
            <pc:docMk/>
            <pc:sldMk cId="1281711311" sldId="259"/>
            <ac:spMk id="16" creationId="{D3F51FEB-38FB-4F6C-9F7B-2F2AFAB65463}"/>
          </ac:spMkLst>
        </pc:spChg>
        <pc:spChg chg="add del">
          <ac:chgData name="Katarzyna Kretkiewicz" userId="0647db1ed20529ea" providerId="LiveId" clId="{230A4760-980C-43EC-83C8-9940D0615663}" dt="2020-04-27T19:17:07.450" v="4692" actId="26606"/>
          <ac:spMkLst>
            <pc:docMk/>
            <pc:sldMk cId="1281711311" sldId="259"/>
            <ac:spMk id="17" creationId="{E0D60ECE-8986-45DC-B7FE-EC7699B466B8}"/>
          </ac:spMkLst>
        </pc:spChg>
        <pc:spChg chg="add del">
          <ac:chgData name="Katarzyna Kretkiewicz" userId="0647db1ed20529ea" providerId="LiveId" clId="{230A4760-980C-43EC-83C8-9940D0615663}" dt="2020-04-27T18:36:02.769" v="4243" actId="26606"/>
          <ac:spMkLst>
            <pc:docMk/>
            <pc:sldMk cId="1281711311" sldId="259"/>
            <ac:spMk id="18" creationId="{1E547BA6-BAE0-43BB-A7CA-60F69CE252F0}"/>
          </ac:spMkLst>
        </pc:spChg>
        <pc:spChg chg="add del">
          <ac:chgData name="Katarzyna Kretkiewicz" userId="0647db1ed20529ea" providerId="LiveId" clId="{230A4760-980C-43EC-83C8-9940D0615663}" dt="2020-04-27T19:17:07.450" v="4692" actId="26606"/>
          <ac:spMkLst>
            <pc:docMk/>
            <pc:sldMk cId="1281711311" sldId="259"/>
            <ac:spMk id="20" creationId="{96964194-5878-40D2-8EC0-DDC58387FA56}"/>
          </ac:spMkLst>
        </pc:spChg>
        <pc:spChg chg="add">
          <ac:chgData name="Katarzyna Kretkiewicz" userId="0647db1ed20529ea" providerId="LiveId" clId="{230A4760-980C-43EC-83C8-9940D0615663}" dt="2020-04-27T19:17:07.463" v="4693" actId="26606"/>
          <ac:spMkLst>
            <pc:docMk/>
            <pc:sldMk cId="1281711311" sldId="259"/>
            <ac:spMk id="22" creationId="{CF62D2A7-8207-488C-9F46-316BA81A16C8}"/>
          </ac:spMkLst>
        </pc:spChg>
        <pc:graphicFrameChg chg="add del">
          <ac:chgData name="Katarzyna Kretkiewicz" userId="0647db1ed20529ea" providerId="LiveId" clId="{230A4760-980C-43EC-83C8-9940D0615663}" dt="2020-04-27T18:36:02.769" v="4243" actId="26606"/>
          <ac:graphicFrameMkLst>
            <pc:docMk/>
            <pc:sldMk cId="1281711311" sldId="259"/>
            <ac:graphicFrameMk id="5" creationId="{7ECA4A52-1D46-4C83-8A64-01287EDB9903}"/>
          </ac:graphicFrameMkLst>
        </pc:graphicFrameChg>
        <pc:picChg chg="add mod">
          <ac:chgData name="Katarzyna Kretkiewicz" userId="0647db1ed20529ea" providerId="LiveId" clId="{230A4760-980C-43EC-83C8-9940D0615663}" dt="2020-04-27T19:17:07.463" v="4693" actId="26606"/>
          <ac:picMkLst>
            <pc:docMk/>
            <pc:sldMk cId="1281711311" sldId="259"/>
            <ac:picMk id="13" creationId="{E2B7FD7D-C326-4E63-A88D-F35D33D4DE22}"/>
          </ac:picMkLst>
        </pc:picChg>
      </pc:sldChg>
      <pc:sldChg chg="addSp delSp modSp new mod modTransition setBg setClrOvrMap">
        <pc:chgData name="Katarzyna Kretkiewicz" userId="0647db1ed20529ea" providerId="LiveId" clId="{230A4760-980C-43EC-83C8-9940D0615663}" dt="2020-04-27T19:16:26.244" v="4688" actId="26606"/>
        <pc:sldMkLst>
          <pc:docMk/>
          <pc:sldMk cId="114878090" sldId="260"/>
        </pc:sldMkLst>
        <pc:spChg chg="mod">
          <ac:chgData name="Katarzyna Kretkiewicz" userId="0647db1ed20529ea" providerId="LiveId" clId="{230A4760-980C-43EC-83C8-9940D0615663}" dt="2020-04-27T19:16:26.244" v="4688" actId="26606"/>
          <ac:spMkLst>
            <pc:docMk/>
            <pc:sldMk cId="114878090" sldId="260"/>
            <ac:spMk id="2" creationId="{2ABB099B-24D9-41A1-BFBC-7D984A57F976}"/>
          </ac:spMkLst>
        </pc:spChg>
        <pc:spChg chg="del mod">
          <ac:chgData name="Katarzyna Kretkiewicz" userId="0647db1ed20529ea" providerId="LiveId" clId="{230A4760-980C-43EC-83C8-9940D0615663}" dt="2020-04-27T18:05:52.020" v="4021" actId="26606"/>
          <ac:spMkLst>
            <pc:docMk/>
            <pc:sldMk cId="114878090" sldId="260"/>
            <ac:spMk id="3" creationId="{B9B324BC-3123-4326-84EA-04C12AE8F264}"/>
          </ac:spMkLst>
        </pc:spChg>
        <pc:spChg chg="add mod">
          <ac:chgData name="Katarzyna Kretkiewicz" userId="0647db1ed20529ea" providerId="LiveId" clId="{230A4760-980C-43EC-83C8-9940D0615663}" dt="2020-04-27T18:05:52.020" v="4021" actId="26606"/>
          <ac:spMkLst>
            <pc:docMk/>
            <pc:sldMk cId="114878090" sldId="260"/>
            <ac:spMk id="4" creationId="{63FAA45C-E565-465C-A285-12DC4C5DEE03}"/>
          </ac:spMkLst>
        </pc:spChg>
        <pc:spChg chg="add del">
          <ac:chgData name="Katarzyna Kretkiewicz" userId="0647db1ed20529ea" providerId="LiveId" clId="{230A4760-980C-43EC-83C8-9940D0615663}" dt="2020-04-27T18:05:36.234" v="4019" actId="26606"/>
          <ac:spMkLst>
            <pc:docMk/>
            <pc:sldMk cId="114878090" sldId="260"/>
            <ac:spMk id="9" creationId="{3B854194-185D-494D-905C-7C7CB2E30F6E}"/>
          </ac:spMkLst>
        </pc:spChg>
        <pc:spChg chg="add del">
          <ac:chgData name="Katarzyna Kretkiewicz" userId="0647db1ed20529ea" providerId="LiveId" clId="{230A4760-980C-43EC-83C8-9940D0615663}" dt="2020-04-27T19:16:26.084" v="4687" actId="26606"/>
          <ac:spMkLst>
            <pc:docMk/>
            <pc:sldMk cId="114878090" sldId="260"/>
            <ac:spMk id="10" creationId="{EF9B8DF2-C3F5-49A2-94D2-F7B65A0F1F15}"/>
          </ac:spMkLst>
        </pc:spChg>
        <pc:spChg chg="add del">
          <ac:chgData name="Katarzyna Kretkiewicz" userId="0647db1ed20529ea" providerId="LiveId" clId="{230A4760-980C-43EC-83C8-9940D0615663}" dt="2020-04-27T18:05:36.234" v="4019" actId="26606"/>
          <ac:spMkLst>
            <pc:docMk/>
            <pc:sldMk cId="114878090" sldId="260"/>
            <ac:spMk id="11" creationId="{B4F5FA0D-0104-4987-8241-EFF7C85B88DE}"/>
          </ac:spMkLst>
        </pc:spChg>
        <pc:spChg chg="add">
          <ac:chgData name="Katarzyna Kretkiewicz" userId="0647db1ed20529ea" providerId="LiveId" clId="{230A4760-980C-43EC-83C8-9940D0615663}" dt="2020-04-27T19:16:26.244" v="4688" actId="26606"/>
          <ac:spMkLst>
            <pc:docMk/>
            <pc:sldMk cId="114878090" sldId="260"/>
            <ac:spMk id="12" creationId="{EF9B8DF2-C3F5-49A2-94D2-F7B65A0F1F15}"/>
          </ac:spMkLst>
        </pc:spChg>
        <pc:graphicFrameChg chg="add mod modGraphic">
          <ac:chgData name="Katarzyna Kretkiewicz" userId="0647db1ed20529ea" providerId="LiveId" clId="{230A4760-980C-43EC-83C8-9940D0615663}" dt="2020-04-27T19:16:26.244" v="4688" actId="26606"/>
          <ac:graphicFrameMkLst>
            <pc:docMk/>
            <pc:sldMk cId="114878090" sldId="260"/>
            <ac:graphicFrameMk id="6" creationId="{5DE2E7E8-52D4-4009-B321-802D4B4A7A13}"/>
          </ac:graphicFrameMkLst>
        </pc:graphicFrameChg>
        <pc:picChg chg="add mod ord">
          <ac:chgData name="Katarzyna Kretkiewicz" userId="0647db1ed20529ea" providerId="LiveId" clId="{230A4760-980C-43EC-83C8-9940D0615663}" dt="2020-04-27T19:16:26.244" v="4688" actId="26606"/>
          <ac:picMkLst>
            <pc:docMk/>
            <pc:sldMk cId="114878090" sldId="260"/>
            <ac:picMk id="7" creationId="{66B1E0DA-6929-456E-BE41-ABE1502D2FFE}"/>
          </ac:picMkLst>
        </pc:picChg>
        <pc:picChg chg="add mod">
          <ac:chgData name="Katarzyna Kretkiewicz" userId="0647db1ed20529ea" providerId="LiveId" clId="{230A4760-980C-43EC-83C8-9940D0615663}" dt="2020-04-27T19:16:26.244" v="4688" actId="26606"/>
          <ac:picMkLst>
            <pc:docMk/>
            <pc:sldMk cId="114878090" sldId="260"/>
            <ac:picMk id="8" creationId="{A40359F1-2578-463B-A1E9-DA40ADE2186C}"/>
          </ac:picMkLst>
        </pc:picChg>
        <pc:picChg chg="add del">
          <ac:chgData name="Katarzyna Kretkiewicz" userId="0647db1ed20529ea" providerId="LiveId" clId="{230A4760-980C-43EC-83C8-9940D0615663}" dt="2020-04-27T18:05:36.234" v="4019" actId="26606"/>
          <ac:picMkLst>
            <pc:docMk/>
            <pc:sldMk cId="114878090" sldId="260"/>
            <ac:picMk id="13" creationId="{2897127E-6CEF-446C-BE87-93B7C46E49D1}"/>
          </ac:picMkLst>
        </pc:picChg>
      </pc:sldChg>
      <pc:sldChg chg="addSp delSp modSp new del mod setBg">
        <pc:chgData name="Katarzyna Kretkiewicz" userId="0647db1ed20529ea" providerId="LiveId" clId="{230A4760-980C-43EC-83C8-9940D0615663}" dt="2020-04-25T09:56:21.874" v="274" actId="2696"/>
        <pc:sldMkLst>
          <pc:docMk/>
          <pc:sldMk cId="553371664" sldId="261"/>
        </pc:sldMkLst>
        <pc:spChg chg="add del mod">
          <ac:chgData name="Katarzyna Kretkiewicz" userId="0647db1ed20529ea" providerId="LiveId" clId="{230A4760-980C-43EC-83C8-9940D0615663}" dt="2020-04-25T09:50:28.066" v="61" actId="20577"/>
          <ac:spMkLst>
            <pc:docMk/>
            <pc:sldMk cId="553371664" sldId="261"/>
            <ac:spMk id="2" creationId="{4ECDC482-B47F-4B65-A408-C5483419E3C8}"/>
          </ac:spMkLst>
        </pc:spChg>
        <pc:spChg chg="add del mod">
          <ac:chgData name="Katarzyna Kretkiewicz" userId="0647db1ed20529ea" providerId="LiveId" clId="{230A4760-980C-43EC-83C8-9940D0615663}" dt="2020-04-25T09:50:16.086" v="48"/>
          <ac:spMkLst>
            <pc:docMk/>
            <pc:sldMk cId="553371664" sldId="261"/>
            <ac:spMk id="3" creationId="{5BFA3457-2306-4F6C-91E7-CBB0C8ECE99E}"/>
          </ac:spMkLst>
        </pc:spChg>
        <pc:picChg chg="add del mod">
          <ac:chgData name="Katarzyna Kretkiewicz" userId="0647db1ed20529ea" providerId="LiveId" clId="{230A4760-980C-43EC-83C8-9940D0615663}" dt="2020-04-25T09:48:07.978" v="5"/>
          <ac:picMkLst>
            <pc:docMk/>
            <pc:sldMk cId="553371664" sldId="261"/>
            <ac:picMk id="4" creationId="{C67B2CDD-DDAE-4BE9-9E93-DF9C2DB838BE}"/>
          </ac:picMkLst>
        </pc:picChg>
      </pc:sldChg>
      <pc:sldChg chg="addSp delSp modSp new mod ord modTransition setBg setClrOvrMap">
        <pc:chgData name="Katarzyna Kretkiewicz" userId="0647db1ed20529ea" providerId="LiveId" clId="{230A4760-980C-43EC-83C8-9940D0615663}" dt="2020-04-27T19:30:49.523" v="4766" actId="26606"/>
        <pc:sldMkLst>
          <pc:docMk/>
          <pc:sldMk cId="316196114" sldId="262"/>
        </pc:sldMkLst>
        <pc:spChg chg="mod">
          <ac:chgData name="Katarzyna Kretkiewicz" userId="0647db1ed20529ea" providerId="LiveId" clId="{230A4760-980C-43EC-83C8-9940D0615663}" dt="2020-04-27T19:30:49.523" v="4766" actId="26606"/>
          <ac:spMkLst>
            <pc:docMk/>
            <pc:sldMk cId="316196114" sldId="262"/>
            <ac:spMk id="2" creationId="{F6812719-EEBD-4B65-A10B-86234E64496F}"/>
          </ac:spMkLst>
        </pc:spChg>
        <pc:spChg chg="add del mod">
          <ac:chgData name="Katarzyna Kretkiewicz" userId="0647db1ed20529ea" providerId="LiveId" clId="{230A4760-980C-43EC-83C8-9940D0615663}" dt="2020-04-27T18:05:46.969" v="4020" actId="26606"/>
          <ac:spMkLst>
            <pc:docMk/>
            <pc:sldMk cId="316196114" sldId="262"/>
            <ac:spMk id="3" creationId="{36859828-C0EE-43F9-B507-0F9315BE6FCF}"/>
          </ac:spMkLst>
        </pc:spChg>
        <pc:spChg chg="add">
          <ac:chgData name="Katarzyna Kretkiewicz" userId="0647db1ed20529ea" providerId="LiveId" clId="{230A4760-980C-43EC-83C8-9940D0615663}" dt="2020-04-27T19:30:49.523" v="4766" actId="26606"/>
          <ac:spMkLst>
            <pc:docMk/>
            <pc:sldMk cId="316196114" sldId="262"/>
            <ac:spMk id="15" creationId="{CF62D2A7-8207-488C-9F46-316BA81A16C8}"/>
          </ac:spMkLst>
        </pc:spChg>
        <pc:graphicFrameChg chg="add del">
          <ac:chgData name="Katarzyna Kretkiewicz" userId="0647db1ed20529ea" providerId="LiveId" clId="{230A4760-980C-43EC-83C8-9940D0615663}" dt="2020-04-27T18:05:34.064" v="4018" actId="26606"/>
          <ac:graphicFrameMkLst>
            <pc:docMk/>
            <pc:sldMk cId="316196114" sldId="262"/>
            <ac:graphicFrameMk id="5" creationId="{7BA1F7F7-E989-47A2-9B57-C6B3AAE89C56}"/>
          </ac:graphicFrameMkLst>
        </pc:graphicFrameChg>
        <pc:graphicFrameChg chg="add mod ord modGraphic">
          <ac:chgData name="Katarzyna Kretkiewicz" userId="0647db1ed20529ea" providerId="LiveId" clId="{230A4760-980C-43EC-83C8-9940D0615663}" dt="2020-04-27T19:30:49.523" v="4766" actId="26606"/>
          <ac:graphicFrameMkLst>
            <pc:docMk/>
            <pc:sldMk cId="316196114" sldId="262"/>
            <ac:graphicFrameMk id="8" creationId="{2E6F51B8-02AC-4670-9034-1CDE5F83EFEE}"/>
          </ac:graphicFrameMkLst>
        </pc:graphicFrameChg>
        <pc:picChg chg="add mod">
          <ac:chgData name="Katarzyna Kretkiewicz" userId="0647db1ed20529ea" providerId="LiveId" clId="{230A4760-980C-43EC-83C8-9940D0615663}" dt="2020-04-27T19:30:49.523" v="4766" actId="26606"/>
          <ac:picMkLst>
            <pc:docMk/>
            <pc:sldMk cId="316196114" sldId="262"/>
            <ac:picMk id="6" creationId="{16DF2032-8C32-4304-9844-002B13DEFFD8}"/>
          </ac:picMkLst>
        </pc:picChg>
        <pc:picChg chg="add del">
          <ac:chgData name="Katarzyna Kretkiewicz" userId="0647db1ed20529ea" providerId="LiveId" clId="{230A4760-980C-43EC-83C8-9940D0615663}" dt="2020-04-27T18:05:34.064" v="4018" actId="26606"/>
          <ac:picMkLst>
            <pc:docMk/>
            <pc:sldMk cId="316196114" sldId="262"/>
            <ac:picMk id="7" creationId="{7634935A-3222-4549-B15C-2908EE560A16}"/>
          </ac:picMkLst>
        </pc:picChg>
        <pc:picChg chg="add del mod">
          <ac:chgData name="Katarzyna Kretkiewicz" userId="0647db1ed20529ea" providerId="LiveId" clId="{230A4760-980C-43EC-83C8-9940D0615663}" dt="2020-04-27T19:30:37.479" v="4764" actId="21"/>
          <ac:picMkLst>
            <pc:docMk/>
            <pc:sldMk cId="316196114" sldId="262"/>
            <ac:picMk id="9" creationId="{EF817D9B-4061-4A5D-96A5-1C8E848F29E0}"/>
          </ac:picMkLst>
        </pc:picChg>
        <pc:picChg chg="add mod">
          <ac:chgData name="Katarzyna Kretkiewicz" userId="0647db1ed20529ea" providerId="LiveId" clId="{230A4760-980C-43EC-83C8-9940D0615663}" dt="2020-04-27T19:30:49.523" v="4766" actId="26606"/>
          <ac:picMkLst>
            <pc:docMk/>
            <pc:sldMk cId="316196114" sldId="262"/>
            <ac:picMk id="10" creationId="{F9A1DD51-C9C3-4A07-A5A8-2A63D2866A48}"/>
          </ac:picMkLst>
        </pc:picChg>
      </pc:sldChg>
      <pc:sldChg chg="addSp delSp add del setBg delDesignElem">
        <pc:chgData name="Katarzyna Kretkiewicz" userId="0647db1ed20529ea" providerId="LiveId" clId="{230A4760-980C-43EC-83C8-9940D0615663}" dt="2020-04-25T09:50:00.781" v="47"/>
        <pc:sldMkLst>
          <pc:docMk/>
          <pc:sldMk cId="1166339114" sldId="262"/>
        </pc:sldMkLst>
        <pc:spChg chg="add del">
          <ac:chgData name="Katarzyna Kretkiewicz" userId="0647db1ed20529ea" providerId="LiveId" clId="{230A4760-980C-43EC-83C8-9940D0615663}" dt="2020-04-25T09:50:00.781" v="47"/>
          <ac:spMkLst>
            <pc:docMk/>
            <pc:sldMk cId="1166339114" sldId="262"/>
            <ac:spMk id="13" creationId="{3B854194-185D-494D-905C-7C7CB2E30F6E}"/>
          </ac:spMkLst>
        </pc:spChg>
        <pc:spChg chg="add del">
          <ac:chgData name="Katarzyna Kretkiewicz" userId="0647db1ed20529ea" providerId="LiveId" clId="{230A4760-980C-43EC-83C8-9940D0615663}" dt="2020-04-25T09:50:00.781" v="47"/>
          <ac:spMkLst>
            <pc:docMk/>
            <pc:sldMk cId="1166339114" sldId="262"/>
            <ac:spMk id="14" creationId="{B4F5FA0D-0104-4987-8241-EFF7C85B88DE}"/>
          </ac:spMkLst>
        </pc:spChg>
        <pc:picChg chg="add del">
          <ac:chgData name="Katarzyna Kretkiewicz" userId="0647db1ed20529ea" providerId="LiveId" clId="{230A4760-980C-43EC-83C8-9940D0615663}" dt="2020-04-25T09:50:00.781" v="47"/>
          <ac:picMkLst>
            <pc:docMk/>
            <pc:sldMk cId="1166339114" sldId="262"/>
            <ac:picMk id="12" creationId="{2897127E-6CEF-446C-BE87-93B7C46E49D1}"/>
          </ac:picMkLst>
        </pc:picChg>
      </pc:sldChg>
      <pc:sldChg chg="new del">
        <pc:chgData name="Katarzyna Kretkiewicz" userId="0647db1ed20529ea" providerId="LiveId" clId="{230A4760-980C-43EC-83C8-9940D0615663}" dt="2020-04-25T09:52:05.946" v="73" actId="680"/>
        <pc:sldMkLst>
          <pc:docMk/>
          <pc:sldMk cId="778658634" sldId="263"/>
        </pc:sldMkLst>
      </pc:sldChg>
      <pc:sldChg chg="addSp delSp modSp new mod modTransition setBg setClrOvrMap">
        <pc:chgData name="Katarzyna Kretkiewicz" userId="0647db1ed20529ea" providerId="LiveId" clId="{230A4760-980C-43EC-83C8-9940D0615663}" dt="2020-04-27T19:23:21.403" v="4727" actId="26606"/>
        <pc:sldMkLst>
          <pc:docMk/>
          <pc:sldMk cId="1460463794" sldId="263"/>
        </pc:sldMkLst>
        <pc:spChg chg="mod">
          <ac:chgData name="Katarzyna Kretkiewicz" userId="0647db1ed20529ea" providerId="LiveId" clId="{230A4760-980C-43EC-83C8-9940D0615663}" dt="2020-04-27T19:23:21.403" v="4727" actId="26606"/>
          <ac:spMkLst>
            <pc:docMk/>
            <pc:sldMk cId="1460463794" sldId="263"/>
            <ac:spMk id="2" creationId="{A4517404-DD19-43C2-9008-F3F66133A06E}"/>
          </ac:spMkLst>
        </pc:spChg>
        <pc:spChg chg="del mod">
          <ac:chgData name="Katarzyna Kretkiewicz" userId="0647db1ed20529ea" providerId="LiveId" clId="{230A4760-980C-43EC-83C8-9940D0615663}" dt="2020-04-27T18:07:40.609" v="4035" actId="26606"/>
          <ac:spMkLst>
            <pc:docMk/>
            <pc:sldMk cId="1460463794" sldId="263"/>
            <ac:spMk id="3" creationId="{357C8A1A-2676-438F-8670-C46E28147849}"/>
          </ac:spMkLst>
        </pc:spChg>
        <pc:spChg chg="add del">
          <ac:chgData name="Katarzyna Kretkiewicz" userId="0647db1ed20529ea" providerId="LiveId" clId="{230A4760-980C-43EC-83C8-9940D0615663}" dt="2020-04-27T18:08:57.605" v="4040" actId="26606"/>
          <ac:spMkLst>
            <pc:docMk/>
            <pc:sldMk cId="1460463794" sldId="263"/>
            <ac:spMk id="10" creationId="{68575C10-8187-4AC4-AD72-C754EAFD2867}"/>
          </ac:spMkLst>
        </pc:spChg>
        <pc:spChg chg="add del">
          <ac:chgData name="Katarzyna Kretkiewicz" userId="0647db1ed20529ea" providerId="LiveId" clId="{230A4760-980C-43EC-83C8-9940D0615663}" dt="2020-04-27T18:09:38.543" v="4043" actId="26606"/>
          <ac:spMkLst>
            <pc:docMk/>
            <pc:sldMk cId="1460463794" sldId="263"/>
            <ac:spMk id="17" creationId="{46C2E80F-49A6-4372-B103-219D417A55ED}"/>
          </ac:spMkLst>
        </pc:spChg>
        <pc:spChg chg="add del">
          <ac:chgData name="Katarzyna Kretkiewicz" userId="0647db1ed20529ea" providerId="LiveId" clId="{230A4760-980C-43EC-83C8-9940D0615663}" dt="2020-04-27T18:10:52.043" v="4051" actId="26606"/>
          <ac:spMkLst>
            <pc:docMk/>
            <pc:sldMk cId="1460463794" sldId="263"/>
            <ac:spMk id="22" creationId="{3A5B4632-C963-4296-86F0-79AA9EA5AE98}"/>
          </ac:spMkLst>
        </pc:spChg>
        <pc:spChg chg="add del">
          <ac:chgData name="Katarzyna Kretkiewicz" userId="0647db1ed20529ea" providerId="LiveId" clId="{230A4760-980C-43EC-83C8-9940D0615663}" dt="2020-04-27T18:22:25.386" v="4136" actId="26606"/>
          <ac:spMkLst>
            <pc:docMk/>
            <pc:sldMk cId="1460463794" sldId="263"/>
            <ac:spMk id="28" creationId="{B50AB553-2A96-4A92-96F2-93548E096954}"/>
          </ac:spMkLst>
        </pc:spChg>
        <pc:spChg chg="add del">
          <ac:chgData name="Katarzyna Kretkiewicz" userId="0647db1ed20529ea" providerId="LiveId" clId="{230A4760-980C-43EC-83C8-9940D0615663}" dt="2020-04-27T19:20:42.556" v="4700" actId="26606"/>
          <ac:spMkLst>
            <pc:docMk/>
            <pc:sldMk cId="1460463794" sldId="263"/>
            <ac:spMk id="29" creationId="{A86541C6-61B1-4DAA-B57A-EAF3F24F0491}"/>
          </ac:spMkLst>
        </pc:spChg>
        <pc:spChg chg="add del">
          <ac:chgData name="Katarzyna Kretkiewicz" userId="0647db1ed20529ea" providerId="LiveId" clId="{230A4760-980C-43EC-83C8-9940D0615663}" dt="2020-04-27T19:20:42.556" v="4700" actId="26606"/>
          <ac:spMkLst>
            <pc:docMk/>
            <pc:sldMk cId="1460463794" sldId="263"/>
            <ac:spMk id="31" creationId="{71750011-2006-46BB-AFDE-C6E461752333}"/>
          </ac:spMkLst>
        </pc:spChg>
        <pc:spChg chg="add del">
          <ac:chgData name="Katarzyna Kretkiewicz" userId="0647db1ed20529ea" providerId="LiveId" clId="{230A4760-980C-43EC-83C8-9940D0615663}" dt="2020-04-27T19:20:49.241" v="4702" actId="26606"/>
          <ac:spMkLst>
            <pc:docMk/>
            <pc:sldMk cId="1460463794" sldId="263"/>
            <ac:spMk id="33" creationId="{A86541C6-61B1-4DAA-B57A-EAF3F24F0491}"/>
          </ac:spMkLst>
        </pc:spChg>
        <pc:spChg chg="add del">
          <ac:chgData name="Katarzyna Kretkiewicz" userId="0647db1ed20529ea" providerId="LiveId" clId="{230A4760-980C-43EC-83C8-9940D0615663}" dt="2020-04-27T19:20:49.241" v="4702" actId="26606"/>
          <ac:spMkLst>
            <pc:docMk/>
            <pc:sldMk cId="1460463794" sldId="263"/>
            <ac:spMk id="34" creationId="{71750011-2006-46BB-AFDE-C6E461752333}"/>
          </ac:spMkLst>
        </pc:spChg>
        <pc:spChg chg="add del">
          <ac:chgData name="Katarzyna Kretkiewicz" userId="0647db1ed20529ea" providerId="LiveId" clId="{230A4760-980C-43EC-83C8-9940D0615663}" dt="2020-04-27T19:20:58.246" v="4704" actId="26606"/>
          <ac:spMkLst>
            <pc:docMk/>
            <pc:sldMk cId="1460463794" sldId="263"/>
            <ac:spMk id="36" creationId="{CF62D2A7-8207-488C-9F46-316BA81A16C8}"/>
          </ac:spMkLst>
        </pc:spChg>
        <pc:spChg chg="add del">
          <ac:chgData name="Katarzyna Kretkiewicz" userId="0647db1ed20529ea" providerId="LiveId" clId="{230A4760-980C-43EC-83C8-9940D0615663}" dt="2020-04-27T19:21:03.556" v="4706" actId="26606"/>
          <ac:spMkLst>
            <pc:docMk/>
            <pc:sldMk cId="1460463794" sldId="263"/>
            <ac:spMk id="38" creationId="{A86541C6-61B1-4DAA-B57A-EAF3F24F0491}"/>
          </ac:spMkLst>
        </pc:spChg>
        <pc:spChg chg="add del">
          <ac:chgData name="Katarzyna Kretkiewicz" userId="0647db1ed20529ea" providerId="LiveId" clId="{230A4760-980C-43EC-83C8-9940D0615663}" dt="2020-04-27T19:21:03.556" v="4706" actId="26606"/>
          <ac:spMkLst>
            <pc:docMk/>
            <pc:sldMk cId="1460463794" sldId="263"/>
            <ac:spMk id="39" creationId="{71750011-2006-46BB-AFDE-C6E461752333}"/>
          </ac:spMkLst>
        </pc:spChg>
        <pc:spChg chg="add del">
          <ac:chgData name="Katarzyna Kretkiewicz" userId="0647db1ed20529ea" providerId="LiveId" clId="{230A4760-980C-43EC-83C8-9940D0615663}" dt="2020-04-27T19:21:46.855" v="4717" actId="26606"/>
          <ac:spMkLst>
            <pc:docMk/>
            <pc:sldMk cId="1460463794" sldId="263"/>
            <ac:spMk id="41" creationId="{A86541C6-61B1-4DAA-B57A-EAF3F24F0491}"/>
          </ac:spMkLst>
        </pc:spChg>
        <pc:spChg chg="add del">
          <ac:chgData name="Katarzyna Kretkiewicz" userId="0647db1ed20529ea" providerId="LiveId" clId="{230A4760-980C-43EC-83C8-9940D0615663}" dt="2020-04-27T19:21:46.855" v="4717" actId="26606"/>
          <ac:spMkLst>
            <pc:docMk/>
            <pc:sldMk cId="1460463794" sldId="263"/>
            <ac:spMk id="42" creationId="{71750011-2006-46BB-AFDE-C6E461752333}"/>
          </ac:spMkLst>
        </pc:spChg>
        <pc:spChg chg="add del">
          <ac:chgData name="Katarzyna Kretkiewicz" userId="0647db1ed20529ea" providerId="LiveId" clId="{230A4760-980C-43EC-83C8-9940D0615663}" dt="2020-04-27T19:23:21.403" v="4727" actId="26606"/>
          <ac:spMkLst>
            <pc:docMk/>
            <pc:sldMk cId="1460463794" sldId="263"/>
            <ac:spMk id="44" creationId="{432691CC-4AB8-48AF-B822-EBF7F4E9E6CD}"/>
          </ac:spMkLst>
        </pc:spChg>
        <pc:spChg chg="add del">
          <ac:chgData name="Katarzyna Kretkiewicz" userId="0647db1ed20529ea" providerId="LiveId" clId="{230A4760-980C-43EC-83C8-9940D0615663}" dt="2020-04-27T19:23:21.403" v="4727" actId="26606"/>
          <ac:spMkLst>
            <pc:docMk/>
            <pc:sldMk cId="1460463794" sldId="263"/>
            <ac:spMk id="45" creationId="{D6A8E1B4-B839-4C58-B08A-F0B09458080B}"/>
          </ac:spMkLst>
        </pc:spChg>
        <pc:spChg chg="add del">
          <ac:chgData name="Katarzyna Kretkiewicz" userId="0647db1ed20529ea" providerId="LiveId" clId="{230A4760-980C-43EC-83C8-9940D0615663}" dt="2020-04-27T19:21:45.253" v="4714" actId="26606"/>
          <ac:spMkLst>
            <pc:docMk/>
            <pc:sldMk cId="1460463794" sldId="263"/>
            <ac:spMk id="47" creationId="{432691CC-4AB8-48AF-B822-EBF7F4E9E6CD}"/>
          </ac:spMkLst>
        </pc:spChg>
        <pc:spChg chg="add del">
          <ac:chgData name="Katarzyna Kretkiewicz" userId="0647db1ed20529ea" providerId="LiveId" clId="{230A4760-980C-43EC-83C8-9940D0615663}" dt="2020-04-27T19:21:45.253" v="4714" actId="26606"/>
          <ac:spMkLst>
            <pc:docMk/>
            <pc:sldMk cId="1460463794" sldId="263"/>
            <ac:spMk id="49" creationId="{D6A8E1B4-B839-4C58-B08A-F0B09458080B}"/>
          </ac:spMkLst>
        </pc:spChg>
        <pc:spChg chg="add del">
          <ac:chgData name="Katarzyna Kretkiewicz" userId="0647db1ed20529ea" providerId="LiveId" clId="{230A4760-980C-43EC-83C8-9940D0615663}" dt="2020-04-27T19:23:21.290" v="4726" actId="26606"/>
          <ac:spMkLst>
            <pc:docMk/>
            <pc:sldMk cId="1460463794" sldId="263"/>
            <ac:spMk id="50" creationId="{CF62D2A7-8207-488C-9F46-316BA81A16C8}"/>
          </ac:spMkLst>
        </pc:spChg>
        <pc:spChg chg="add">
          <ac:chgData name="Katarzyna Kretkiewicz" userId="0647db1ed20529ea" providerId="LiveId" clId="{230A4760-980C-43EC-83C8-9940D0615663}" dt="2020-04-27T19:23:21.403" v="4727" actId="26606"/>
          <ac:spMkLst>
            <pc:docMk/>
            <pc:sldMk cId="1460463794" sldId="263"/>
            <ac:spMk id="52" creationId="{648F5915-2CE1-4F74-88C5-D4366893D2DF}"/>
          </ac:spMkLst>
        </pc:spChg>
        <pc:spChg chg="add">
          <ac:chgData name="Katarzyna Kretkiewicz" userId="0647db1ed20529ea" providerId="LiveId" clId="{230A4760-980C-43EC-83C8-9940D0615663}" dt="2020-04-27T19:23:21.403" v="4727" actId="26606"/>
          <ac:spMkLst>
            <pc:docMk/>
            <pc:sldMk cId="1460463794" sldId="263"/>
            <ac:spMk id="53" creationId="{2C6A2225-94AF-4BC4-98F4-77746E7B10A9}"/>
          </ac:spMkLst>
        </pc:spChg>
        <pc:graphicFrameChg chg="add mod ord modGraphic">
          <ac:chgData name="Katarzyna Kretkiewicz" userId="0647db1ed20529ea" providerId="LiveId" clId="{230A4760-980C-43EC-83C8-9940D0615663}" dt="2020-04-27T19:23:21.403" v="4727" actId="26606"/>
          <ac:graphicFrameMkLst>
            <pc:docMk/>
            <pc:sldMk cId="1460463794" sldId="263"/>
            <ac:graphicFrameMk id="5" creationId="{C4DCA36F-4A3B-48BC-B8C4-55039C53D9F2}"/>
          </ac:graphicFrameMkLst>
        </pc:graphicFrameChg>
        <pc:picChg chg="add del mod ord">
          <ac:chgData name="Katarzyna Kretkiewicz" userId="0647db1ed20529ea" providerId="LiveId" clId="{230A4760-980C-43EC-83C8-9940D0615663}" dt="2020-04-27T19:23:08.572" v="4723" actId="21"/>
          <ac:picMkLst>
            <pc:docMk/>
            <pc:sldMk cId="1460463794" sldId="263"/>
            <ac:picMk id="6" creationId="{806141D9-5A5F-432A-8B20-6504F7DF4BB2}"/>
          </ac:picMkLst>
        </pc:picChg>
        <pc:picChg chg="add mod ord">
          <ac:chgData name="Katarzyna Kretkiewicz" userId="0647db1ed20529ea" providerId="LiveId" clId="{230A4760-980C-43EC-83C8-9940D0615663}" dt="2020-04-27T19:23:21.403" v="4727" actId="26606"/>
          <ac:picMkLst>
            <pc:docMk/>
            <pc:sldMk cId="1460463794" sldId="263"/>
            <ac:picMk id="24" creationId="{404DFE36-2CDA-4465-990B-80131C4856FF}"/>
          </ac:picMkLst>
        </pc:picChg>
        <pc:picChg chg="add mod ord">
          <ac:chgData name="Katarzyna Kretkiewicz" userId="0647db1ed20529ea" providerId="LiveId" clId="{230A4760-980C-43EC-83C8-9940D0615663}" dt="2020-04-27T19:23:21.403" v="4727" actId="26606"/>
          <ac:picMkLst>
            <pc:docMk/>
            <pc:sldMk cId="1460463794" sldId="263"/>
            <ac:picMk id="26" creationId="{36A44008-C38E-4953-9B16-E11B5FFC5194}"/>
          </ac:picMkLst>
        </pc:picChg>
        <pc:cxnChg chg="add del">
          <ac:chgData name="Katarzyna Kretkiewicz" userId="0647db1ed20529ea" providerId="LiveId" clId="{230A4760-980C-43EC-83C8-9940D0615663}" dt="2020-04-27T18:08:57.605" v="4040" actId="26606"/>
          <ac:cxnSpMkLst>
            <pc:docMk/>
            <pc:sldMk cId="1460463794" sldId="263"/>
            <ac:cxnSpMk id="12" creationId="{74E776C9-ED67-41B7-B3A3-4DF76EF3ACEE}"/>
          </ac:cxnSpMkLst>
        </pc:cxnChg>
      </pc:sldChg>
      <pc:sldChg chg="addSp delSp modSp new mod modTransition setBg setClrOvrMap">
        <pc:chgData name="Katarzyna Kretkiewicz" userId="0647db1ed20529ea" providerId="LiveId" clId="{230A4760-980C-43EC-83C8-9940D0615663}" dt="2020-04-27T19:23:00.260" v="4722" actId="26606"/>
        <pc:sldMkLst>
          <pc:docMk/>
          <pc:sldMk cId="2954990571" sldId="264"/>
        </pc:sldMkLst>
        <pc:spChg chg="mod">
          <ac:chgData name="Katarzyna Kretkiewicz" userId="0647db1ed20529ea" providerId="LiveId" clId="{230A4760-980C-43EC-83C8-9940D0615663}" dt="2020-04-27T19:23:00.260" v="4722" actId="26606"/>
          <ac:spMkLst>
            <pc:docMk/>
            <pc:sldMk cId="2954990571" sldId="264"/>
            <ac:spMk id="2" creationId="{E44A629E-33AD-4F92-9060-958F1B2A3357}"/>
          </ac:spMkLst>
        </pc:spChg>
        <pc:spChg chg="del mod">
          <ac:chgData name="Katarzyna Kretkiewicz" userId="0647db1ed20529ea" providerId="LiveId" clId="{230A4760-980C-43EC-83C8-9940D0615663}" dt="2020-04-27T18:27:28.993" v="4179" actId="26606"/>
          <ac:spMkLst>
            <pc:docMk/>
            <pc:sldMk cId="2954990571" sldId="264"/>
            <ac:spMk id="3" creationId="{A12A3EA3-8180-4762-B651-CADCC8486B5E}"/>
          </ac:spMkLst>
        </pc:spChg>
        <pc:spChg chg="add">
          <ac:chgData name="Katarzyna Kretkiewicz" userId="0647db1ed20529ea" providerId="LiveId" clId="{230A4760-980C-43EC-83C8-9940D0615663}" dt="2020-04-27T19:23:00.260" v="4722" actId="26606"/>
          <ac:spMkLst>
            <pc:docMk/>
            <pc:sldMk cId="2954990571" sldId="264"/>
            <ac:spMk id="7" creationId="{CF62D2A7-8207-488C-9F46-316BA81A16C8}"/>
          </ac:spMkLst>
        </pc:spChg>
        <pc:spChg chg="add del">
          <ac:chgData name="Katarzyna Kretkiewicz" userId="0647db1ed20529ea" providerId="LiveId" clId="{230A4760-980C-43EC-83C8-9940D0615663}" dt="2020-04-27T19:22:48.185" v="4721" actId="26606"/>
          <ac:spMkLst>
            <pc:docMk/>
            <pc:sldMk cId="2954990571" sldId="264"/>
            <ac:spMk id="10" creationId="{42285737-90EE-47DC-AC80-8AE156B11969}"/>
          </ac:spMkLst>
        </pc:spChg>
        <pc:spChg chg="add del">
          <ac:chgData name="Katarzyna Kretkiewicz" userId="0647db1ed20529ea" providerId="LiveId" clId="{230A4760-980C-43EC-83C8-9940D0615663}" dt="2020-04-27T19:22:36.052" v="4719" actId="26606"/>
          <ac:spMkLst>
            <pc:docMk/>
            <pc:sldMk cId="2954990571" sldId="264"/>
            <ac:spMk id="23" creationId="{BCC55ACC-A2F6-403C-A3A4-D59B3734D45F}"/>
          </ac:spMkLst>
        </pc:spChg>
        <pc:grpChg chg="add del">
          <ac:chgData name="Katarzyna Kretkiewicz" userId="0647db1ed20529ea" providerId="LiveId" clId="{230A4760-980C-43EC-83C8-9940D0615663}" dt="2020-04-27T19:22:48.185" v="4721" actId="26606"/>
          <ac:grpSpMkLst>
            <pc:docMk/>
            <pc:sldMk cId="2954990571" sldId="264"/>
            <ac:grpSpMk id="12" creationId="{B57BDC17-F1B3-455F-BBF1-680AA1F25C06}"/>
          </ac:grpSpMkLst>
        </pc:grpChg>
        <pc:graphicFrameChg chg="add mod modGraphic">
          <ac:chgData name="Katarzyna Kretkiewicz" userId="0647db1ed20529ea" providerId="LiveId" clId="{230A4760-980C-43EC-83C8-9940D0615663}" dt="2020-04-27T19:23:00.260" v="4722" actId="26606"/>
          <ac:graphicFrameMkLst>
            <pc:docMk/>
            <pc:sldMk cId="2954990571" sldId="264"/>
            <ac:graphicFrameMk id="5" creationId="{0F123752-D686-4687-8AE3-E35F988FA2A0}"/>
          </ac:graphicFrameMkLst>
        </pc:graphicFrameChg>
        <pc:picChg chg="add mod ord">
          <ac:chgData name="Katarzyna Kretkiewicz" userId="0647db1ed20529ea" providerId="LiveId" clId="{230A4760-980C-43EC-83C8-9940D0615663}" dt="2020-04-27T19:23:00.260" v="4722" actId="26606"/>
          <ac:picMkLst>
            <pc:docMk/>
            <pc:sldMk cId="2954990571" sldId="264"/>
            <ac:picMk id="4" creationId="{7B1D1F92-A9CF-4316-AF15-9B4E6CE95643}"/>
          </ac:picMkLst>
        </pc:picChg>
      </pc:sldChg>
      <pc:sldChg chg="addSp delSp modSp new mod modTransition setBg setClrOvrMap">
        <pc:chgData name="Katarzyna Kretkiewicz" userId="0647db1ed20529ea" providerId="LiveId" clId="{230A4760-980C-43EC-83C8-9940D0615663}" dt="2020-04-27T19:34:19.851" v="4778"/>
        <pc:sldMkLst>
          <pc:docMk/>
          <pc:sldMk cId="317052462" sldId="265"/>
        </pc:sldMkLst>
        <pc:spChg chg="add del mod">
          <ac:chgData name="Katarzyna Kretkiewicz" userId="0647db1ed20529ea" providerId="LiveId" clId="{230A4760-980C-43EC-83C8-9940D0615663}" dt="2020-04-27T19:31:32.054" v="4770" actId="26606"/>
          <ac:spMkLst>
            <pc:docMk/>
            <pc:sldMk cId="317052462" sldId="265"/>
            <ac:spMk id="2" creationId="{03A924E2-4E53-4393-9ECF-9BBD2DC25291}"/>
          </ac:spMkLst>
        </pc:spChg>
        <pc:spChg chg="add del mod">
          <ac:chgData name="Katarzyna Kretkiewicz" userId="0647db1ed20529ea" providerId="LiveId" clId="{230A4760-980C-43EC-83C8-9940D0615663}" dt="2020-04-27T18:32:00.682" v="4233" actId="26606"/>
          <ac:spMkLst>
            <pc:docMk/>
            <pc:sldMk cId="317052462" sldId="265"/>
            <ac:spMk id="3" creationId="{D2CC1F92-CCBB-4DA9-B246-14F85AED8600}"/>
          </ac:spMkLst>
        </pc:spChg>
        <pc:spChg chg="add del mod">
          <ac:chgData name="Katarzyna Kretkiewicz" userId="0647db1ed20529ea" providerId="LiveId" clId="{230A4760-980C-43EC-83C8-9940D0615663}" dt="2020-04-27T19:24:17.745" v="4729" actId="21"/>
          <ac:spMkLst>
            <pc:docMk/>
            <pc:sldMk cId="317052462" sldId="265"/>
            <ac:spMk id="6" creationId="{1856AC87-934B-4892-8CB3-6D7F17D9ADE8}"/>
          </ac:spMkLst>
        </pc:spChg>
        <pc:spChg chg="add del">
          <ac:chgData name="Katarzyna Kretkiewicz" userId="0647db1ed20529ea" providerId="LiveId" clId="{230A4760-980C-43EC-83C8-9940D0615663}" dt="2020-04-27T19:24:59.206" v="4737" actId="26606"/>
          <ac:spMkLst>
            <pc:docMk/>
            <pc:sldMk cId="317052462" sldId="265"/>
            <ac:spMk id="10" creationId="{B819A166-7571-4003-A6B8-B62034C3ED30}"/>
          </ac:spMkLst>
        </pc:spChg>
        <pc:spChg chg="add del">
          <ac:chgData name="Katarzyna Kretkiewicz" userId="0647db1ed20529ea" providerId="LiveId" clId="{230A4760-980C-43EC-83C8-9940D0615663}" dt="2020-04-27T18:32:00.626" v="4232" actId="26606"/>
          <ac:spMkLst>
            <pc:docMk/>
            <pc:sldMk cId="317052462" sldId="265"/>
            <ac:spMk id="11" creationId="{6A84B152-3496-4C52-AF08-97AFFC09DD2C}"/>
          </ac:spMkLst>
        </pc:spChg>
        <pc:spChg chg="add del">
          <ac:chgData name="Katarzyna Kretkiewicz" userId="0647db1ed20529ea" providerId="LiveId" clId="{230A4760-980C-43EC-83C8-9940D0615663}" dt="2020-04-27T18:32:00.626" v="4232" actId="26606"/>
          <ac:spMkLst>
            <pc:docMk/>
            <pc:sldMk cId="317052462" sldId="265"/>
            <ac:spMk id="13" creationId="{6B2ADB95-0FA3-4BD7-A8AC-89D014A83E5B}"/>
          </ac:spMkLst>
        </pc:spChg>
        <pc:spChg chg="add del">
          <ac:chgData name="Katarzyna Kretkiewicz" userId="0647db1ed20529ea" providerId="LiveId" clId="{230A4760-980C-43EC-83C8-9940D0615663}" dt="2020-04-27T18:32:00.626" v="4232" actId="26606"/>
          <ac:spMkLst>
            <pc:docMk/>
            <pc:sldMk cId="317052462" sldId="265"/>
            <ac:spMk id="15" creationId="{C924DBCE-E731-4B22-8181-A39C1D86276C}"/>
          </ac:spMkLst>
        </pc:spChg>
        <pc:spChg chg="add del">
          <ac:chgData name="Katarzyna Kretkiewicz" userId="0647db1ed20529ea" providerId="LiveId" clId="{230A4760-980C-43EC-83C8-9940D0615663}" dt="2020-04-27T18:32:00.626" v="4232" actId="26606"/>
          <ac:spMkLst>
            <pc:docMk/>
            <pc:sldMk cId="317052462" sldId="265"/>
            <ac:spMk id="17" creationId="{4CBF9756-6AC8-4C65-84DF-56FBFFA1D873}"/>
          </ac:spMkLst>
        </pc:spChg>
        <pc:spChg chg="add del">
          <ac:chgData name="Katarzyna Kretkiewicz" userId="0647db1ed20529ea" providerId="LiveId" clId="{230A4760-980C-43EC-83C8-9940D0615663}" dt="2020-04-27T19:24:36.582" v="4731"/>
          <ac:spMkLst>
            <pc:docMk/>
            <pc:sldMk cId="317052462" sldId="265"/>
            <ac:spMk id="18" creationId="{79B1DA61-9A1D-4DE2-B7B4-92BAF4FF1E0E}"/>
          </ac:spMkLst>
        </pc:spChg>
        <pc:spChg chg="add del">
          <ac:chgData name="Katarzyna Kretkiewicz" userId="0647db1ed20529ea" providerId="LiveId" clId="{230A4760-980C-43EC-83C8-9940D0615663}" dt="2020-04-27T18:32:00.626" v="4232" actId="26606"/>
          <ac:spMkLst>
            <pc:docMk/>
            <pc:sldMk cId="317052462" sldId="265"/>
            <ac:spMk id="19" creationId="{2D385988-EAAF-4C27-AF8A-2BFBECAF3D4F}"/>
          </ac:spMkLst>
        </pc:spChg>
        <pc:spChg chg="add del">
          <ac:chgData name="Katarzyna Kretkiewicz" userId="0647db1ed20529ea" providerId="LiveId" clId="{230A4760-980C-43EC-83C8-9940D0615663}" dt="2020-04-27T18:32:00.626" v="4232" actId="26606"/>
          <ac:spMkLst>
            <pc:docMk/>
            <pc:sldMk cId="317052462" sldId="265"/>
            <ac:spMk id="23" creationId="{B621D332-7329-4994-8836-C429A51B7549}"/>
          </ac:spMkLst>
        </pc:spChg>
        <pc:spChg chg="add del">
          <ac:chgData name="Katarzyna Kretkiewicz" userId="0647db1ed20529ea" providerId="LiveId" clId="{230A4760-980C-43EC-83C8-9940D0615663}" dt="2020-04-27T18:32:00.626" v="4232" actId="26606"/>
          <ac:spMkLst>
            <pc:docMk/>
            <pc:sldMk cId="317052462" sldId="265"/>
            <ac:spMk id="25" creationId="{2D20F754-35A9-4508-BE3C-C59996D1437B}"/>
          </ac:spMkLst>
        </pc:spChg>
        <pc:spChg chg="add del">
          <ac:chgData name="Katarzyna Kretkiewicz" userId="0647db1ed20529ea" providerId="LiveId" clId="{230A4760-980C-43EC-83C8-9940D0615663}" dt="2020-04-27T19:31:32.054" v="4770" actId="26606"/>
          <ac:spMkLst>
            <pc:docMk/>
            <pc:sldMk cId="317052462" sldId="265"/>
            <ac:spMk id="32" creationId="{CF62D2A7-8207-488C-9F46-316BA81A16C8}"/>
          </ac:spMkLst>
        </pc:spChg>
        <pc:spChg chg="add del">
          <ac:chgData name="Katarzyna Kretkiewicz" userId="0647db1ed20529ea" providerId="LiveId" clId="{230A4760-980C-43EC-83C8-9940D0615663}" dt="2020-04-27T19:31:32.054" v="4770" actId="26606"/>
          <ac:spMkLst>
            <pc:docMk/>
            <pc:sldMk cId="317052462" sldId="265"/>
            <ac:spMk id="37" creationId="{CF62D2A7-8207-488C-9F46-316BA81A16C8}"/>
          </ac:spMkLst>
        </pc:spChg>
        <pc:graphicFrameChg chg="add del">
          <ac:chgData name="Katarzyna Kretkiewicz" userId="0647db1ed20529ea" providerId="LiveId" clId="{230A4760-980C-43EC-83C8-9940D0615663}" dt="2020-04-27T18:32:00.626" v="4232" actId="26606"/>
          <ac:graphicFrameMkLst>
            <pc:docMk/>
            <pc:sldMk cId="317052462" sldId="265"/>
            <ac:graphicFrameMk id="5" creationId="{9F8EC63E-2A82-4306-942D-9FCD4E357818}"/>
          </ac:graphicFrameMkLst>
        </pc:graphicFrameChg>
        <pc:graphicFrameChg chg="add mod ord modGraphic">
          <ac:chgData name="Katarzyna Kretkiewicz" userId="0647db1ed20529ea" providerId="LiveId" clId="{230A4760-980C-43EC-83C8-9940D0615663}" dt="2020-04-27T19:34:19.851" v="4778"/>
          <ac:graphicFrameMkLst>
            <pc:docMk/>
            <pc:sldMk cId="317052462" sldId="265"/>
            <ac:graphicFrameMk id="27" creationId="{BAEA8486-77A1-4FDE-853E-797FD29BADE8}"/>
          </ac:graphicFrameMkLst>
        </pc:graphicFrameChg>
        <pc:picChg chg="add del">
          <ac:chgData name="Katarzyna Kretkiewicz" userId="0647db1ed20529ea" providerId="LiveId" clId="{230A4760-980C-43EC-83C8-9940D0615663}" dt="2020-04-27T18:32:00.626" v="4232" actId="26606"/>
          <ac:picMkLst>
            <pc:docMk/>
            <pc:sldMk cId="317052462" sldId="265"/>
            <ac:picMk id="7" creationId="{5C96B785-0CF5-422B-9CE2-67C4B6DE7F27}"/>
          </ac:picMkLst>
        </pc:picChg>
        <pc:picChg chg="add del mod">
          <ac:chgData name="Katarzyna Kretkiewicz" userId="0647db1ed20529ea" providerId="LiveId" clId="{230A4760-980C-43EC-83C8-9940D0615663}" dt="2020-04-27T19:31:12.330" v="4767" actId="21"/>
          <ac:picMkLst>
            <pc:docMk/>
            <pc:sldMk cId="317052462" sldId="265"/>
            <ac:picMk id="9" creationId="{E0C6FE91-25C1-452D-93B8-702D4564A6FE}"/>
          </ac:picMkLst>
        </pc:picChg>
        <pc:picChg chg="add mod">
          <ac:chgData name="Katarzyna Kretkiewicz" userId="0647db1ed20529ea" providerId="LiveId" clId="{230A4760-980C-43EC-83C8-9940D0615663}" dt="2020-04-27T19:31:32.054" v="4770" actId="26606"/>
          <ac:picMkLst>
            <pc:docMk/>
            <pc:sldMk cId="317052462" sldId="265"/>
            <ac:picMk id="22" creationId="{9A77666B-8271-406B-A13B-85DBDE2387C5}"/>
          </ac:picMkLst>
        </pc:picChg>
        <pc:cxnChg chg="add del">
          <ac:chgData name="Katarzyna Kretkiewicz" userId="0647db1ed20529ea" providerId="LiveId" clId="{230A4760-980C-43EC-83C8-9940D0615663}" dt="2020-04-27T18:32:00.626" v="4232" actId="26606"/>
          <ac:cxnSpMkLst>
            <pc:docMk/>
            <pc:sldMk cId="317052462" sldId="265"/>
            <ac:cxnSpMk id="21" creationId="{43621FD4-D14D-45D5-9A57-9A2DE5EA59C0}"/>
          </ac:cxnSpMkLst>
        </pc:cxnChg>
      </pc:sldChg>
      <pc:sldChg chg="modSp new del setBg">
        <pc:chgData name="Katarzyna Kretkiewicz" userId="0647db1ed20529ea" providerId="LiveId" clId="{230A4760-980C-43EC-83C8-9940D0615663}" dt="2020-04-27T18:32:10.690" v="4234" actId="2696"/>
        <pc:sldMkLst>
          <pc:docMk/>
          <pc:sldMk cId="2270596106" sldId="266"/>
        </pc:sldMkLst>
        <pc:spChg chg="mod">
          <ac:chgData name="Katarzyna Kretkiewicz" userId="0647db1ed20529ea" providerId="LiveId" clId="{230A4760-980C-43EC-83C8-9940D0615663}" dt="2020-04-27T17:51:07.258" v="3805" actId="20577"/>
          <ac:spMkLst>
            <pc:docMk/>
            <pc:sldMk cId="2270596106" sldId="266"/>
            <ac:spMk id="2" creationId="{7E12E312-97EA-4F42-A742-150B0ED372A0}"/>
          </ac:spMkLst>
        </pc:spChg>
        <pc:spChg chg="mod">
          <ac:chgData name="Katarzyna Kretkiewicz" userId="0647db1ed20529ea" providerId="LiveId" clId="{230A4760-980C-43EC-83C8-9940D0615663}" dt="2020-04-27T18:27:46.446" v="4180" actId="21"/>
          <ac:spMkLst>
            <pc:docMk/>
            <pc:sldMk cId="2270596106" sldId="266"/>
            <ac:spMk id="3" creationId="{C7A2CBF9-3AAD-461F-BBDA-3B0DAEC00788}"/>
          </ac:spMkLst>
        </pc:spChg>
      </pc:sldChg>
      <pc:sldChg chg="addSp delSp modSp new mod modTransition setBg setClrOvrMap">
        <pc:chgData name="Katarzyna Kretkiewicz" userId="0647db1ed20529ea" providerId="LiveId" clId="{230A4760-980C-43EC-83C8-9940D0615663}" dt="2020-04-27T19:35:40.071" v="4787" actId="207"/>
        <pc:sldMkLst>
          <pc:docMk/>
          <pc:sldMk cId="1349890755" sldId="267"/>
        </pc:sldMkLst>
        <pc:spChg chg="mod">
          <ac:chgData name="Katarzyna Kretkiewicz" userId="0647db1ed20529ea" providerId="LiveId" clId="{230A4760-980C-43EC-83C8-9940D0615663}" dt="2020-04-27T19:35:40.071" v="4787" actId="207"/>
          <ac:spMkLst>
            <pc:docMk/>
            <pc:sldMk cId="1349890755" sldId="267"/>
            <ac:spMk id="2" creationId="{48059077-FB80-4F1D-B1E6-42C54EDBD10A}"/>
          </ac:spMkLst>
        </pc:spChg>
        <pc:spChg chg="del mod">
          <ac:chgData name="Katarzyna Kretkiewicz" userId="0647db1ed20529ea" providerId="LiveId" clId="{230A4760-980C-43EC-83C8-9940D0615663}" dt="2020-04-27T18:17:34.285" v="4098" actId="26606"/>
          <ac:spMkLst>
            <pc:docMk/>
            <pc:sldMk cId="1349890755" sldId="267"/>
            <ac:spMk id="3" creationId="{7C745006-BF29-4AC5-A484-79EDC83E5DED}"/>
          </ac:spMkLst>
        </pc:spChg>
        <pc:spChg chg="add del">
          <ac:chgData name="Katarzyna Kretkiewicz" userId="0647db1ed20529ea" providerId="LiveId" clId="{230A4760-980C-43EC-83C8-9940D0615663}" dt="2020-04-27T19:31:49.935" v="4773" actId="26606"/>
          <ac:spMkLst>
            <pc:docMk/>
            <pc:sldMk cId="1349890755" sldId="267"/>
            <ac:spMk id="10" creationId="{08E89D5E-1885-4160-AC77-CC471DD1D0DB}"/>
          </ac:spMkLst>
        </pc:spChg>
        <pc:spChg chg="add">
          <ac:chgData name="Katarzyna Kretkiewicz" userId="0647db1ed20529ea" providerId="LiveId" clId="{230A4760-980C-43EC-83C8-9940D0615663}" dt="2020-04-27T19:31:49.935" v="4773" actId="26606"/>
          <ac:spMkLst>
            <pc:docMk/>
            <pc:sldMk cId="1349890755" sldId="267"/>
            <ac:spMk id="17" creationId="{CF62D2A7-8207-488C-9F46-316BA81A16C8}"/>
          </ac:spMkLst>
        </pc:spChg>
        <pc:graphicFrameChg chg="add mod ord modGraphic">
          <ac:chgData name="Katarzyna Kretkiewicz" userId="0647db1ed20529ea" providerId="LiveId" clId="{230A4760-980C-43EC-83C8-9940D0615663}" dt="2020-04-27T19:31:49.935" v="4773" actId="26606"/>
          <ac:graphicFrameMkLst>
            <pc:docMk/>
            <pc:sldMk cId="1349890755" sldId="267"/>
            <ac:graphicFrameMk id="5" creationId="{8F7E10FB-5389-4774-8D60-8178793449B8}"/>
          </ac:graphicFrameMkLst>
        </pc:graphicFrameChg>
        <pc:picChg chg="add mod">
          <ac:chgData name="Katarzyna Kretkiewicz" userId="0647db1ed20529ea" providerId="LiveId" clId="{230A4760-980C-43EC-83C8-9940D0615663}" dt="2020-04-27T19:31:49.935" v="4773" actId="26606"/>
          <ac:picMkLst>
            <pc:docMk/>
            <pc:sldMk cId="1349890755" sldId="267"/>
            <ac:picMk id="8" creationId="{956F1902-D9C3-4D1B-B4C3-19CC517499A0}"/>
          </ac:picMkLst>
        </pc:picChg>
        <pc:picChg chg="add del mod">
          <ac:chgData name="Katarzyna Kretkiewicz" userId="0647db1ed20529ea" providerId="LiveId" clId="{230A4760-980C-43EC-83C8-9940D0615663}" dt="2020-04-27T19:31:42.464" v="4771" actId="21"/>
          <ac:picMkLst>
            <pc:docMk/>
            <pc:sldMk cId="1349890755" sldId="267"/>
            <ac:picMk id="1026" creationId="{4BD92A16-EA56-483E-A28F-FF13E29C5283}"/>
          </ac:picMkLst>
        </pc:picChg>
        <pc:cxnChg chg="add del">
          <ac:chgData name="Katarzyna Kretkiewicz" userId="0647db1ed20529ea" providerId="LiveId" clId="{230A4760-980C-43EC-83C8-9940D0615663}" dt="2020-04-27T19:31:49.935" v="4773" actId="26606"/>
          <ac:cxnSpMkLst>
            <pc:docMk/>
            <pc:sldMk cId="1349890755" sldId="267"/>
            <ac:cxnSpMk id="12" creationId="{550D2BD1-98F9-412D-905B-3A843EF4078B}"/>
          </ac:cxnSpMkLst>
        </pc:cxnChg>
      </pc:sldChg>
      <pc:sldChg chg="addSp delSp modSp new mod ord modTransition setBg setClrOvrMap">
        <pc:chgData name="Katarzyna Kretkiewicz" userId="0647db1ed20529ea" providerId="LiveId" clId="{230A4760-980C-43EC-83C8-9940D0615663}" dt="2020-04-27T19:05:34.638" v="4458"/>
        <pc:sldMkLst>
          <pc:docMk/>
          <pc:sldMk cId="2281700077" sldId="268"/>
        </pc:sldMkLst>
        <pc:spChg chg="mod">
          <ac:chgData name="Katarzyna Kretkiewicz" userId="0647db1ed20529ea" providerId="LiveId" clId="{230A4760-980C-43EC-83C8-9940D0615663}" dt="2020-04-27T18:31:20.890" v="4229" actId="26606"/>
          <ac:spMkLst>
            <pc:docMk/>
            <pc:sldMk cId="2281700077" sldId="268"/>
            <ac:spMk id="2" creationId="{D9CCB82A-9871-4799-99B9-0F3C3C2D14BA}"/>
          </ac:spMkLst>
        </pc:spChg>
        <pc:spChg chg="add del mod">
          <ac:chgData name="Katarzyna Kretkiewicz" userId="0647db1ed20529ea" providerId="LiveId" clId="{230A4760-980C-43EC-83C8-9940D0615663}" dt="2020-04-27T18:31:20.890" v="4229" actId="26606"/>
          <ac:spMkLst>
            <pc:docMk/>
            <pc:sldMk cId="2281700077" sldId="268"/>
            <ac:spMk id="3" creationId="{11758E9B-E02F-483C-8FC5-C35E9F1D2646}"/>
          </ac:spMkLst>
        </pc:spChg>
        <pc:spChg chg="add">
          <ac:chgData name="Katarzyna Kretkiewicz" userId="0647db1ed20529ea" providerId="LiveId" clId="{230A4760-980C-43EC-83C8-9940D0615663}" dt="2020-04-27T18:31:20.890" v="4229" actId="26606"/>
          <ac:spMkLst>
            <pc:docMk/>
            <pc:sldMk cId="2281700077" sldId="268"/>
            <ac:spMk id="8" creationId="{907EF6B7-1338-4443-8C46-6A318D952DFD}"/>
          </ac:spMkLst>
        </pc:spChg>
        <pc:spChg chg="add del">
          <ac:chgData name="Katarzyna Kretkiewicz" userId="0647db1ed20529ea" providerId="LiveId" clId="{230A4760-980C-43EC-83C8-9940D0615663}" dt="2020-04-27T18:31:20.875" v="4228" actId="26606"/>
          <ac:spMkLst>
            <pc:docMk/>
            <pc:sldMk cId="2281700077" sldId="268"/>
            <ac:spMk id="10" creationId="{08E89D5E-1885-4160-AC77-CC471DD1D0DB}"/>
          </ac:spMkLst>
        </pc:spChg>
        <pc:spChg chg="add">
          <ac:chgData name="Katarzyna Kretkiewicz" userId="0647db1ed20529ea" providerId="LiveId" clId="{230A4760-980C-43EC-83C8-9940D0615663}" dt="2020-04-27T18:31:20.890" v="4229" actId="26606"/>
          <ac:spMkLst>
            <pc:docMk/>
            <pc:sldMk cId="2281700077" sldId="268"/>
            <ac:spMk id="14" creationId="{DAAE4CDD-124C-4DCF-9584-B6033B545DD5}"/>
          </ac:spMkLst>
        </pc:spChg>
        <pc:spChg chg="add">
          <ac:chgData name="Katarzyna Kretkiewicz" userId="0647db1ed20529ea" providerId="LiveId" clId="{230A4760-980C-43EC-83C8-9940D0615663}" dt="2020-04-27T18:31:20.890" v="4229" actId="26606"/>
          <ac:spMkLst>
            <pc:docMk/>
            <pc:sldMk cId="2281700077" sldId="268"/>
            <ac:spMk id="15" creationId="{081E4A58-353D-44AE-B2FC-2A74E2E400F7}"/>
          </ac:spMkLst>
        </pc:spChg>
        <pc:spChg chg="add mod">
          <ac:chgData name="Katarzyna Kretkiewicz" userId="0647db1ed20529ea" providerId="LiveId" clId="{230A4760-980C-43EC-83C8-9940D0615663}" dt="2020-04-27T19:03:22.127" v="4424" actId="14100"/>
          <ac:spMkLst>
            <pc:docMk/>
            <pc:sldMk cId="2281700077" sldId="268"/>
            <ac:spMk id="16" creationId="{11758E9B-E02F-483C-8FC5-C35E9F1D2646}"/>
          </ac:spMkLst>
        </pc:spChg>
        <pc:graphicFrameChg chg="add del">
          <ac:chgData name="Katarzyna Kretkiewicz" userId="0647db1ed20529ea" providerId="LiveId" clId="{230A4760-980C-43EC-83C8-9940D0615663}" dt="2020-04-27T18:31:20.875" v="4228" actId="26606"/>
          <ac:graphicFrameMkLst>
            <pc:docMk/>
            <pc:sldMk cId="2281700077" sldId="268"/>
            <ac:graphicFrameMk id="5" creationId="{1A13D00E-3A58-47CD-8B51-589CB213F82E}"/>
          </ac:graphicFrameMkLst>
        </pc:graphicFrameChg>
        <pc:picChg chg="add mod">
          <ac:chgData name="Katarzyna Kretkiewicz" userId="0647db1ed20529ea" providerId="LiveId" clId="{230A4760-980C-43EC-83C8-9940D0615663}" dt="2020-04-27T19:03:34.619" v="4427" actId="1076"/>
          <ac:picMkLst>
            <pc:docMk/>
            <pc:sldMk cId="2281700077" sldId="268"/>
            <ac:picMk id="6" creationId="{EECA8BA9-3CF1-4C42-AC4B-574E4695253D}"/>
          </ac:picMkLst>
        </pc:picChg>
        <pc:cxnChg chg="add del">
          <ac:chgData name="Katarzyna Kretkiewicz" userId="0647db1ed20529ea" providerId="LiveId" clId="{230A4760-980C-43EC-83C8-9940D0615663}" dt="2020-04-27T18:31:20.875" v="4228" actId="26606"/>
          <ac:cxnSpMkLst>
            <pc:docMk/>
            <pc:sldMk cId="2281700077" sldId="268"/>
            <ac:cxnSpMk id="12" creationId="{EC15C128-8E68-44BD-BF94-FBA9CA4B0309}"/>
          </ac:cxnSpMkLst>
        </pc:cxnChg>
      </pc:sldChg>
      <pc:sldChg chg="addSp delSp modSp new mod modTransition setBg setClrOvrMap">
        <pc:chgData name="Katarzyna Kretkiewicz" userId="0647db1ed20529ea" providerId="LiveId" clId="{230A4760-980C-43EC-83C8-9940D0615663}" dt="2020-04-27T19:44:55.385" v="4867" actId="13926"/>
        <pc:sldMkLst>
          <pc:docMk/>
          <pc:sldMk cId="2953192142" sldId="269"/>
        </pc:sldMkLst>
        <pc:spChg chg="mod">
          <ac:chgData name="Katarzyna Kretkiewicz" userId="0647db1ed20529ea" providerId="LiveId" clId="{230A4760-980C-43EC-83C8-9940D0615663}" dt="2020-04-27T19:44:55.385" v="4867" actId="13926"/>
          <ac:spMkLst>
            <pc:docMk/>
            <pc:sldMk cId="2953192142" sldId="269"/>
            <ac:spMk id="2" creationId="{6D21D53B-FBA8-48D0-A761-16BF777F1D1B}"/>
          </ac:spMkLst>
        </pc:spChg>
        <pc:spChg chg="mod ord">
          <ac:chgData name="Katarzyna Kretkiewicz" userId="0647db1ed20529ea" providerId="LiveId" clId="{230A4760-980C-43EC-83C8-9940D0615663}" dt="2020-04-27T19:44:03.989" v="4862" actId="14100"/>
          <ac:spMkLst>
            <pc:docMk/>
            <pc:sldMk cId="2953192142" sldId="269"/>
            <ac:spMk id="3" creationId="{7E87A654-7B60-4C5C-9D2D-CD5EC8FA5724}"/>
          </ac:spMkLst>
        </pc:spChg>
        <pc:spChg chg="add del">
          <ac:chgData name="Katarzyna Kretkiewicz" userId="0647db1ed20529ea" providerId="LiveId" clId="{230A4760-980C-43EC-83C8-9940D0615663}" dt="2020-04-27T19:26:50.296" v="4746" actId="26606"/>
          <ac:spMkLst>
            <pc:docMk/>
            <pc:sldMk cId="2953192142" sldId="269"/>
            <ac:spMk id="8" creationId="{EA67B5B4-3A24-436E-B663-1B2EBFF8A0CD}"/>
          </ac:spMkLst>
        </pc:spChg>
        <pc:spChg chg="add del">
          <ac:chgData name="Katarzyna Kretkiewicz" userId="0647db1ed20529ea" providerId="LiveId" clId="{230A4760-980C-43EC-83C8-9940D0615663}" dt="2020-04-27T19:26:50.296" v="4746" actId="26606"/>
          <ac:spMkLst>
            <pc:docMk/>
            <pc:sldMk cId="2953192142" sldId="269"/>
            <ac:spMk id="10" creationId="{987FDF89-C993-41F4-A1B8-DBAFF16008A9}"/>
          </ac:spMkLst>
        </pc:spChg>
        <pc:spChg chg="add del">
          <ac:chgData name="Katarzyna Kretkiewicz" userId="0647db1ed20529ea" providerId="LiveId" clId="{230A4760-980C-43EC-83C8-9940D0615663}" dt="2020-04-27T19:26:50.296" v="4746" actId="26606"/>
          <ac:spMkLst>
            <pc:docMk/>
            <pc:sldMk cId="2953192142" sldId="269"/>
            <ac:spMk id="12" creationId="{64E585EA-75FD-4025-8270-F66A58A15CDA}"/>
          </ac:spMkLst>
        </pc:spChg>
        <pc:spChg chg="add">
          <ac:chgData name="Katarzyna Kretkiewicz" userId="0647db1ed20529ea" providerId="LiveId" clId="{230A4760-980C-43EC-83C8-9940D0615663}" dt="2020-04-27T19:26:50.296" v="4746" actId="26606"/>
          <ac:spMkLst>
            <pc:docMk/>
            <pc:sldMk cId="2953192142" sldId="269"/>
            <ac:spMk id="17" creationId="{CF62D2A7-8207-488C-9F46-316BA81A16C8}"/>
          </ac:spMkLst>
        </pc:spChg>
        <pc:picChg chg="add mod">
          <ac:chgData name="Katarzyna Kretkiewicz" userId="0647db1ed20529ea" providerId="LiveId" clId="{230A4760-980C-43EC-83C8-9940D0615663}" dt="2020-04-27T19:26:50.296" v="4746" actId="26606"/>
          <ac:picMkLst>
            <pc:docMk/>
            <pc:sldMk cId="2953192142" sldId="269"/>
            <ac:picMk id="5" creationId="{44BF4BD0-57BD-48F3-AF9A-28B7D6A83CBD}"/>
          </ac:picMkLst>
        </pc:picChg>
      </pc:sldChg>
      <pc:sldChg chg="addSp delSp modSp new mod modTransition setBg">
        <pc:chgData name="Katarzyna Kretkiewicz" userId="0647db1ed20529ea" providerId="LiveId" clId="{230A4760-980C-43EC-83C8-9940D0615663}" dt="2020-04-27T19:34:43.431" v="4784" actId="20577"/>
        <pc:sldMkLst>
          <pc:docMk/>
          <pc:sldMk cId="2219253261" sldId="270"/>
        </pc:sldMkLst>
        <pc:spChg chg="mod">
          <ac:chgData name="Katarzyna Kretkiewicz" userId="0647db1ed20529ea" providerId="LiveId" clId="{230A4760-980C-43EC-83C8-9940D0615663}" dt="2020-04-27T19:34:43.431" v="4784" actId="20577"/>
          <ac:spMkLst>
            <pc:docMk/>
            <pc:sldMk cId="2219253261" sldId="270"/>
            <ac:spMk id="2" creationId="{9A566597-D47D-42B8-A513-2D290DE46977}"/>
          </ac:spMkLst>
        </pc:spChg>
        <pc:spChg chg="del mod">
          <ac:chgData name="Katarzyna Kretkiewicz" userId="0647db1ed20529ea" providerId="LiveId" clId="{230A4760-980C-43EC-83C8-9940D0615663}" dt="2020-04-27T18:35:04.075" v="4239" actId="26606"/>
          <ac:spMkLst>
            <pc:docMk/>
            <pc:sldMk cId="2219253261" sldId="270"/>
            <ac:spMk id="3" creationId="{9D3E46AA-CCE5-47BC-97D4-5CBCE81DC0EC}"/>
          </ac:spMkLst>
        </pc:spChg>
        <pc:spChg chg="add">
          <ac:chgData name="Katarzyna Kretkiewicz" userId="0647db1ed20529ea" providerId="LiveId" clId="{230A4760-980C-43EC-83C8-9940D0615663}" dt="2020-04-27T18:35:04.075" v="4239" actId="26606"/>
          <ac:spMkLst>
            <pc:docMk/>
            <pc:sldMk cId="2219253261" sldId="270"/>
            <ac:spMk id="10" creationId="{68575C10-8187-4AC4-AD72-C754EAFD2867}"/>
          </ac:spMkLst>
        </pc:spChg>
        <pc:graphicFrameChg chg="add mod">
          <ac:chgData name="Katarzyna Kretkiewicz" userId="0647db1ed20529ea" providerId="LiveId" clId="{230A4760-980C-43EC-83C8-9940D0615663}" dt="2020-04-27T18:38:36.220" v="4246"/>
          <ac:graphicFrameMkLst>
            <pc:docMk/>
            <pc:sldMk cId="2219253261" sldId="270"/>
            <ac:graphicFrameMk id="5" creationId="{6845B0AF-4312-48B5-9CC5-100C206E7B9B}"/>
          </ac:graphicFrameMkLst>
        </pc:graphicFrameChg>
        <pc:picChg chg="add del mod">
          <ac:chgData name="Katarzyna Kretkiewicz" userId="0647db1ed20529ea" providerId="LiveId" clId="{230A4760-980C-43EC-83C8-9940D0615663}" dt="2020-04-27T19:28:05.667" v="4748"/>
          <ac:picMkLst>
            <pc:docMk/>
            <pc:sldMk cId="2219253261" sldId="270"/>
            <ac:picMk id="6" creationId="{BB09BD79-FDA1-463C-A333-4E79FF7CF8E2}"/>
          </ac:picMkLst>
        </pc:picChg>
        <pc:picChg chg="add mod">
          <ac:chgData name="Katarzyna Kretkiewicz" userId="0647db1ed20529ea" providerId="LiveId" clId="{230A4760-980C-43EC-83C8-9940D0615663}" dt="2020-04-27T19:28:37.701" v="4756" actId="1076"/>
          <ac:picMkLst>
            <pc:docMk/>
            <pc:sldMk cId="2219253261" sldId="270"/>
            <ac:picMk id="8" creationId="{5E71F23F-994E-4EFF-9231-60C5B74C5FBF}"/>
          </ac:picMkLst>
        </pc:picChg>
        <pc:cxnChg chg="add">
          <ac:chgData name="Katarzyna Kretkiewicz" userId="0647db1ed20529ea" providerId="LiveId" clId="{230A4760-980C-43EC-83C8-9940D0615663}" dt="2020-04-27T18:35:04.075" v="4239" actId="26606"/>
          <ac:cxnSpMkLst>
            <pc:docMk/>
            <pc:sldMk cId="2219253261" sldId="270"/>
            <ac:cxnSpMk id="12" creationId="{74E776C9-ED67-41B7-B3A3-4DF76EF3ACEE}"/>
          </ac:cxnSpMkLst>
        </pc:cxnChg>
      </pc:sldChg>
      <pc:sldChg chg="modSp new del">
        <pc:chgData name="Katarzyna Kretkiewicz" userId="0647db1ed20529ea" providerId="LiveId" clId="{230A4760-980C-43EC-83C8-9940D0615663}" dt="2020-04-25T12:24:05.333" v="3341" actId="2696"/>
        <pc:sldMkLst>
          <pc:docMk/>
          <pc:sldMk cId="443951665" sldId="271"/>
        </pc:sldMkLst>
        <pc:spChg chg="mod">
          <ac:chgData name="Katarzyna Kretkiewicz" userId="0647db1ed20529ea" providerId="LiveId" clId="{230A4760-980C-43EC-83C8-9940D0615663}" dt="2020-04-25T12:22:14.679" v="3340" actId="20577"/>
          <ac:spMkLst>
            <pc:docMk/>
            <pc:sldMk cId="443951665" sldId="271"/>
            <ac:spMk id="2" creationId="{D6A97371-E7BA-4C93-B380-A57EDFE9F974}"/>
          </ac:spMkLst>
        </pc:spChg>
      </pc:sldChg>
      <pc:sldChg chg="new del">
        <pc:chgData name="Katarzyna Kretkiewicz" userId="0647db1ed20529ea" providerId="LiveId" clId="{230A4760-980C-43EC-83C8-9940D0615663}" dt="2020-04-25T12:26:53.285" v="3380" actId="2696"/>
        <pc:sldMkLst>
          <pc:docMk/>
          <pc:sldMk cId="622734681" sldId="271"/>
        </pc:sldMkLst>
      </pc:sldChg>
      <pc:sldChg chg="addSp delSp modSp new del mod modTransition setBg">
        <pc:chgData name="Katarzyna Kretkiewicz" userId="0647db1ed20529ea" providerId="LiveId" clId="{230A4760-980C-43EC-83C8-9940D0615663}" dt="2020-04-27T19:28:53.786" v="4757" actId="2696"/>
        <pc:sldMkLst>
          <pc:docMk/>
          <pc:sldMk cId="632443221" sldId="272"/>
        </pc:sldMkLst>
        <pc:spChg chg="mod ord">
          <ac:chgData name="Katarzyna Kretkiewicz" userId="0647db1ed20529ea" providerId="LiveId" clId="{230A4760-980C-43EC-83C8-9940D0615663}" dt="2020-04-25T12:51:26.091" v="3607" actId="26606"/>
          <ac:spMkLst>
            <pc:docMk/>
            <pc:sldMk cId="632443221" sldId="272"/>
            <ac:spMk id="2" creationId="{134F8575-EE3F-4F59-B35E-FEA7B2AB7FFD}"/>
          </ac:spMkLst>
        </pc:spChg>
        <pc:spChg chg="del">
          <ac:chgData name="Katarzyna Kretkiewicz" userId="0647db1ed20529ea" providerId="LiveId" clId="{230A4760-980C-43EC-83C8-9940D0615663}" dt="2020-04-25T12:25:29.488" v="3369"/>
          <ac:spMkLst>
            <pc:docMk/>
            <pc:sldMk cId="632443221" sldId="272"/>
            <ac:spMk id="3" creationId="{CAECCD5A-EA96-4A8E-BB1A-B28F8645AD0B}"/>
          </ac:spMkLst>
        </pc:spChg>
        <pc:spChg chg="add del">
          <ac:chgData name="Katarzyna Kretkiewicz" userId="0647db1ed20529ea" providerId="LiveId" clId="{230A4760-980C-43EC-83C8-9940D0615663}" dt="2020-04-25T12:50:45.115" v="3599" actId="26606"/>
          <ac:spMkLst>
            <pc:docMk/>
            <pc:sldMk cId="632443221" sldId="272"/>
            <ac:spMk id="10" creationId="{B4D3D850-2041-4B7C-AED9-54DA385B14F7}"/>
          </ac:spMkLst>
        </pc:spChg>
        <pc:spChg chg="add del">
          <ac:chgData name="Katarzyna Kretkiewicz" userId="0647db1ed20529ea" providerId="LiveId" clId="{230A4760-980C-43EC-83C8-9940D0615663}" dt="2020-04-25T12:50:45.115" v="3599" actId="26606"/>
          <ac:spMkLst>
            <pc:docMk/>
            <pc:sldMk cId="632443221" sldId="272"/>
            <ac:spMk id="12" creationId="{B497CCB5-5FC2-473C-AFCC-2430CEF1DF71}"/>
          </ac:spMkLst>
        </pc:spChg>
        <pc:spChg chg="add del">
          <ac:chgData name="Katarzyna Kretkiewicz" userId="0647db1ed20529ea" providerId="LiveId" clId="{230A4760-980C-43EC-83C8-9940D0615663}" dt="2020-04-25T12:50:45.115" v="3599" actId="26606"/>
          <ac:spMkLst>
            <pc:docMk/>
            <pc:sldMk cId="632443221" sldId="272"/>
            <ac:spMk id="14" creationId="{599C8C75-BFDF-44E7-A028-EEB5EDD58817}"/>
          </ac:spMkLst>
        </pc:spChg>
        <pc:spChg chg="add del">
          <ac:chgData name="Katarzyna Kretkiewicz" userId="0647db1ed20529ea" providerId="LiveId" clId="{230A4760-980C-43EC-83C8-9940D0615663}" dt="2020-04-25T12:50:45.103" v="3598" actId="26606"/>
          <ac:spMkLst>
            <pc:docMk/>
            <pc:sldMk cId="632443221" sldId="272"/>
            <ac:spMk id="18" creationId="{65BF5114-FF8D-47F9-A17A-CC586292B56A}"/>
          </ac:spMkLst>
        </pc:spChg>
        <pc:spChg chg="add del">
          <ac:chgData name="Katarzyna Kretkiewicz" userId="0647db1ed20529ea" providerId="LiveId" clId="{230A4760-980C-43EC-83C8-9940D0615663}" dt="2020-04-25T12:51:26.091" v="3607" actId="26606"/>
          <ac:spMkLst>
            <pc:docMk/>
            <pc:sldMk cId="632443221" sldId="272"/>
            <ac:spMk id="19" creationId="{A2AEA782-0EA4-42E9-871D-7401D6A09739}"/>
          </ac:spMkLst>
        </pc:spChg>
        <pc:spChg chg="add del">
          <ac:chgData name="Katarzyna Kretkiewicz" userId="0647db1ed20529ea" providerId="LiveId" clId="{230A4760-980C-43EC-83C8-9940D0615663}" dt="2020-04-25T12:50:45.103" v="3598" actId="26606"/>
          <ac:spMkLst>
            <pc:docMk/>
            <pc:sldMk cId="632443221" sldId="272"/>
            <ac:spMk id="21" creationId="{EFE6CFD5-509D-42EE-82A6-1E376C36505C}"/>
          </ac:spMkLst>
        </pc:spChg>
        <pc:spChg chg="add del">
          <ac:chgData name="Katarzyna Kretkiewicz" userId="0647db1ed20529ea" providerId="LiveId" clId="{230A4760-980C-43EC-83C8-9940D0615663}" dt="2020-04-25T12:50:45.103" v="3598" actId="26606"/>
          <ac:spMkLst>
            <pc:docMk/>
            <pc:sldMk cId="632443221" sldId="272"/>
            <ac:spMk id="23" creationId="{70A48D59-8581-41F7-B529-F4617FE07A9A}"/>
          </ac:spMkLst>
        </pc:spChg>
        <pc:spChg chg="add del">
          <ac:chgData name="Katarzyna Kretkiewicz" userId="0647db1ed20529ea" providerId="LiveId" clId="{230A4760-980C-43EC-83C8-9940D0615663}" dt="2020-04-25T12:51:26.091" v="3607" actId="26606"/>
          <ac:spMkLst>
            <pc:docMk/>
            <pc:sldMk cId="632443221" sldId="272"/>
            <ac:spMk id="27" creationId="{B0992639-1CDA-4FE6-BB95-E13221490740}"/>
          </ac:spMkLst>
        </pc:spChg>
        <pc:spChg chg="add">
          <ac:chgData name="Katarzyna Kretkiewicz" userId="0647db1ed20529ea" providerId="LiveId" clId="{230A4760-980C-43EC-83C8-9940D0615663}" dt="2020-04-25T12:51:26.091" v="3607" actId="26606"/>
          <ac:spMkLst>
            <pc:docMk/>
            <pc:sldMk cId="632443221" sldId="272"/>
            <ac:spMk id="32" creationId="{D48D9584-D2FD-48CE-9E17-4E250B743B5F}"/>
          </ac:spMkLst>
        </pc:spChg>
        <pc:spChg chg="add">
          <ac:chgData name="Katarzyna Kretkiewicz" userId="0647db1ed20529ea" providerId="LiveId" clId="{230A4760-980C-43EC-83C8-9940D0615663}" dt="2020-04-25T12:51:26.091" v="3607" actId="26606"/>
          <ac:spMkLst>
            <pc:docMk/>
            <pc:sldMk cId="632443221" sldId="272"/>
            <ac:spMk id="34" creationId="{CA17DEF4-6C5D-41C6-8D93-5C7CFD7ADA5E}"/>
          </ac:spMkLst>
        </pc:spChg>
        <pc:spChg chg="add">
          <ac:chgData name="Katarzyna Kretkiewicz" userId="0647db1ed20529ea" providerId="LiveId" clId="{230A4760-980C-43EC-83C8-9940D0615663}" dt="2020-04-25T12:51:26.091" v="3607" actId="26606"/>
          <ac:spMkLst>
            <pc:docMk/>
            <pc:sldMk cId="632443221" sldId="272"/>
            <ac:spMk id="36" creationId="{22BBC5A3-5C8C-4FB9-AEFF-8778D2C98D29}"/>
          </ac:spMkLst>
        </pc:spChg>
        <pc:spChg chg="add">
          <ac:chgData name="Katarzyna Kretkiewicz" userId="0647db1ed20529ea" providerId="LiveId" clId="{230A4760-980C-43EC-83C8-9940D0615663}" dt="2020-04-25T12:51:26.091" v="3607" actId="26606"/>
          <ac:spMkLst>
            <pc:docMk/>
            <pc:sldMk cId="632443221" sldId="272"/>
            <ac:spMk id="38" creationId="{3BB917E8-D696-4787-96D6-521A9C42F9A5}"/>
          </ac:spMkLst>
        </pc:spChg>
        <pc:spChg chg="add">
          <ac:chgData name="Katarzyna Kretkiewicz" userId="0647db1ed20529ea" providerId="LiveId" clId="{230A4760-980C-43EC-83C8-9940D0615663}" dt="2020-04-25T12:51:26.091" v="3607" actId="26606"/>
          <ac:spMkLst>
            <pc:docMk/>
            <pc:sldMk cId="632443221" sldId="272"/>
            <ac:spMk id="40" creationId="{39F4C545-E278-42ED-9B78-2EBA464444A3}"/>
          </ac:spMkLst>
        </pc:spChg>
        <pc:picChg chg="add mod ord">
          <ac:chgData name="Katarzyna Kretkiewicz" userId="0647db1ed20529ea" providerId="LiveId" clId="{230A4760-980C-43EC-83C8-9940D0615663}" dt="2020-04-25T12:51:26.091" v="3607" actId="26606"/>
          <ac:picMkLst>
            <pc:docMk/>
            <pc:sldMk cId="632443221" sldId="272"/>
            <ac:picMk id="4" creationId="{C48D772D-14D3-43A3-BFA0-28BBEB578DE1}"/>
          </ac:picMkLst>
        </pc:picChg>
        <pc:picChg chg="add del mod">
          <ac:chgData name="Katarzyna Kretkiewicz" userId="0647db1ed20529ea" providerId="LiveId" clId="{230A4760-980C-43EC-83C8-9940D0615663}" dt="2020-04-25T12:49:46.679" v="3593" actId="21"/>
          <ac:picMkLst>
            <pc:docMk/>
            <pc:sldMk cId="632443221" sldId="272"/>
            <ac:picMk id="5" creationId="{02687F55-2FF0-48D3-9268-C29B19BD404B}"/>
          </ac:picMkLst>
        </pc:picChg>
        <pc:picChg chg="add mod ord">
          <ac:chgData name="Katarzyna Kretkiewicz" userId="0647db1ed20529ea" providerId="LiveId" clId="{230A4760-980C-43EC-83C8-9940D0615663}" dt="2020-04-25T12:51:26.091" v="3607" actId="26606"/>
          <ac:picMkLst>
            <pc:docMk/>
            <pc:sldMk cId="632443221" sldId="272"/>
            <ac:picMk id="6" creationId="{5F7AADB9-D88B-4444-B7A7-4386683C7036}"/>
          </ac:picMkLst>
        </pc:picChg>
        <pc:picChg chg="add mod">
          <ac:chgData name="Katarzyna Kretkiewicz" userId="0647db1ed20529ea" providerId="LiveId" clId="{230A4760-980C-43EC-83C8-9940D0615663}" dt="2020-04-25T12:51:26.091" v="3607" actId="26606"/>
          <ac:picMkLst>
            <pc:docMk/>
            <pc:sldMk cId="632443221" sldId="272"/>
            <ac:picMk id="7" creationId="{345F0EEA-DB04-433F-98A3-F4A0DAA23EB7}"/>
          </ac:picMkLst>
        </pc:picChg>
        <pc:picChg chg="add mod">
          <ac:chgData name="Katarzyna Kretkiewicz" userId="0647db1ed20529ea" providerId="LiveId" clId="{230A4760-980C-43EC-83C8-9940D0615663}" dt="2020-04-25T12:51:26.091" v="3607" actId="26606"/>
          <ac:picMkLst>
            <pc:docMk/>
            <pc:sldMk cId="632443221" sldId="272"/>
            <ac:picMk id="8" creationId="{B251A1CB-57CA-40FD-82C9-179E42C93211}"/>
          </ac:picMkLst>
        </pc:picChg>
        <pc:cxnChg chg="add del">
          <ac:chgData name="Katarzyna Kretkiewicz" userId="0647db1ed20529ea" providerId="LiveId" clId="{230A4760-980C-43EC-83C8-9940D0615663}" dt="2020-04-25T12:50:45.103" v="3598" actId="26606"/>
          <ac:cxnSpMkLst>
            <pc:docMk/>
            <pc:sldMk cId="632443221" sldId="272"/>
            <ac:cxnSpMk id="25" creationId="{967F2066-0253-4771-A5F6-68111E1FE832}"/>
          </ac:cxnSpMkLst>
        </pc:cxnChg>
      </pc:sldChg>
      <pc:sldChg chg="modSp new del">
        <pc:chgData name="Katarzyna Kretkiewicz" userId="0647db1ed20529ea" providerId="LiveId" clId="{230A4760-980C-43EC-83C8-9940D0615663}" dt="2020-04-25T12:24:11.340" v="3342" actId="2696"/>
        <pc:sldMkLst>
          <pc:docMk/>
          <pc:sldMk cId="936893870" sldId="272"/>
        </pc:sldMkLst>
        <pc:spChg chg="mod">
          <ac:chgData name="Katarzyna Kretkiewicz" userId="0647db1ed20529ea" providerId="LiveId" clId="{230A4760-980C-43EC-83C8-9940D0615663}" dt="2020-04-25T12:21:46.983" v="3323" actId="20577"/>
          <ac:spMkLst>
            <pc:docMk/>
            <pc:sldMk cId="936893870" sldId="272"/>
            <ac:spMk id="2" creationId="{BB64586B-9393-4BA8-B267-89EA16FFE07F}"/>
          </ac:spMkLst>
        </pc:spChg>
        <pc:spChg chg="mod">
          <ac:chgData name="Katarzyna Kretkiewicz" userId="0647db1ed20529ea" providerId="LiveId" clId="{230A4760-980C-43EC-83C8-9940D0615663}" dt="2020-04-25T12:21:34.460" v="3306" actId="207"/>
          <ac:spMkLst>
            <pc:docMk/>
            <pc:sldMk cId="936893870" sldId="272"/>
            <ac:spMk id="3" creationId="{737C3B32-4550-4435-830E-3039B8BC4511}"/>
          </ac:spMkLst>
        </pc:spChg>
      </pc:sldChg>
      <pc:sldChg chg="addSp delSp modSp new del mod modTransition setBg">
        <pc:chgData name="Katarzyna Kretkiewicz" userId="0647db1ed20529ea" providerId="LiveId" clId="{230A4760-980C-43EC-83C8-9940D0615663}" dt="2020-04-27T19:29:04.728" v="4758" actId="2696"/>
        <pc:sldMkLst>
          <pc:docMk/>
          <pc:sldMk cId="1404204421" sldId="273"/>
        </pc:sldMkLst>
        <pc:spChg chg="mod">
          <ac:chgData name="Katarzyna Kretkiewicz" userId="0647db1ed20529ea" providerId="LiveId" clId="{230A4760-980C-43EC-83C8-9940D0615663}" dt="2020-04-27T18:34:48.700" v="4238" actId="26606"/>
          <ac:spMkLst>
            <pc:docMk/>
            <pc:sldMk cId="1404204421" sldId="273"/>
            <ac:spMk id="2" creationId="{08C39595-F5AC-4361-8444-7698049757CD}"/>
          </ac:spMkLst>
        </pc:spChg>
        <pc:spChg chg="del">
          <ac:chgData name="Katarzyna Kretkiewicz" userId="0647db1ed20529ea" providerId="LiveId" clId="{230A4760-980C-43EC-83C8-9940D0615663}" dt="2020-04-25T12:27:22.970" v="3381"/>
          <ac:spMkLst>
            <pc:docMk/>
            <pc:sldMk cId="1404204421" sldId="273"/>
            <ac:spMk id="3" creationId="{72661338-372C-4696-91EC-F5FBABE79C81}"/>
          </ac:spMkLst>
        </pc:spChg>
        <pc:spChg chg="add del mod">
          <ac:chgData name="Katarzyna Kretkiewicz" userId="0647db1ed20529ea" providerId="LiveId" clId="{230A4760-980C-43EC-83C8-9940D0615663}" dt="2020-04-25T12:52:32.742" v="3617"/>
          <ac:spMkLst>
            <pc:docMk/>
            <pc:sldMk cId="1404204421" sldId="273"/>
            <ac:spMk id="11" creationId="{6CF6E49C-8027-4BE0-BFF4-C249CD440A42}"/>
          </ac:spMkLst>
        </pc:spChg>
        <pc:spChg chg="add">
          <ac:chgData name="Katarzyna Kretkiewicz" userId="0647db1ed20529ea" providerId="LiveId" clId="{230A4760-980C-43EC-83C8-9940D0615663}" dt="2020-04-27T18:34:48.700" v="4238" actId="26606"/>
          <ac:spMkLst>
            <pc:docMk/>
            <pc:sldMk cId="1404204421" sldId="273"/>
            <ac:spMk id="17" creationId="{823AC064-BC96-4F32-8AE1-B2FD38754823}"/>
          </ac:spMkLst>
        </pc:spChg>
        <pc:picChg chg="add del mod ord">
          <ac:chgData name="Katarzyna Kretkiewicz" userId="0647db1ed20529ea" providerId="LiveId" clId="{230A4760-980C-43EC-83C8-9940D0615663}" dt="2020-04-25T12:52:03.919" v="3615" actId="21"/>
          <ac:picMkLst>
            <pc:docMk/>
            <pc:sldMk cId="1404204421" sldId="273"/>
            <ac:picMk id="4" creationId="{5B667ED6-6EEE-43BE-99DD-9D8FC5277AD8}"/>
          </ac:picMkLst>
        </pc:picChg>
        <pc:picChg chg="add mod ord">
          <ac:chgData name="Katarzyna Kretkiewicz" userId="0647db1ed20529ea" providerId="LiveId" clId="{230A4760-980C-43EC-83C8-9940D0615663}" dt="2020-04-27T18:34:48.700" v="4238" actId="26606"/>
          <ac:picMkLst>
            <pc:docMk/>
            <pc:sldMk cId="1404204421" sldId="273"/>
            <ac:picMk id="5" creationId="{4FF9CDC8-CB45-4D27-9CA2-912D32E2088B}"/>
          </ac:picMkLst>
        </pc:picChg>
        <pc:picChg chg="add del mod">
          <ac:chgData name="Katarzyna Kretkiewicz" userId="0647db1ed20529ea" providerId="LiveId" clId="{230A4760-980C-43EC-83C8-9940D0615663}" dt="2020-04-25T12:51:37.691" v="3609" actId="21"/>
          <ac:picMkLst>
            <pc:docMk/>
            <pc:sldMk cId="1404204421" sldId="273"/>
            <ac:picMk id="6" creationId="{B1C3BF60-8934-426F-AA9B-43B314EF2E4F}"/>
          </ac:picMkLst>
        </pc:picChg>
        <pc:picChg chg="add del mod">
          <ac:chgData name="Katarzyna Kretkiewicz" userId="0647db1ed20529ea" providerId="LiveId" clId="{230A4760-980C-43EC-83C8-9940D0615663}" dt="2020-04-25T12:51:50.801" v="3612" actId="21"/>
          <ac:picMkLst>
            <pc:docMk/>
            <pc:sldMk cId="1404204421" sldId="273"/>
            <ac:picMk id="7" creationId="{207D83F5-B2DB-4A4F-B456-6B36C1AD1DA1}"/>
          </ac:picMkLst>
        </pc:picChg>
        <pc:picChg chg="add del mod ord">
          <ac:chgData name="Katarzyna Kretkiewicz" userId="0647db1ed20529ea" providerId="LiveId" clId="{230A4760-980C-43EC-83C8-9940D0615663}" dt="2020-04-25T12:52:05.762" v="3616" actId="21"/>
          <ac:picMkLst>
            <pc:docMk/>
            <pc:sldMk cId="1404204421" sldId="273"/>
            <ac:picMk id="8" creationId="{FD95E6C6-F601-4435-B58E-5FD50164DD1A}"/>
          </ac:picMkLst>
        </pc:picChg>
        <pc:picChg chg="add del">
          <ac:chgData name="Katarzyna Kretkiewicz" userId="0647db1ed20529ea" providerId="LiveId" clId="{230A4760-980C-43EC-83C8-9940D0615663}" dt="2020-04-25T12:51:59.336" v="3614" actId="21"/>
          <ac:picMkLst>
            <pc:docMk/>
            <pc:sldMk cId="1404204421" sldId="273"/>
            <ac:picMk id="9" creationId="{447E3C91-393D-46B6-9265-8C20ABBFF40D}"/>
          </ac:picMkLst>
        </pc:picChg>
        <pc:picChg chg="add mod">
          <ac:chgData name="Katarzyna Kretkiewicz" userId="0647db1ed20529ea" providerId="LiveId" clId="{230A4760-980C-43EC-83C8-9940D0615663}" dt="2020-04-27T18:34:48.700" v="4238" actId="26606"/>
          <ac:picMkLst>
            <pc:docMk/>
            <pc:sldMk cId="1404204421" sldId="273"/>
            <ac:picMk id="12" creationId="{81406779-664E-4457-9BC0-242E670B9367}"/>
          </ac:picMkLst>
        </pc:picChg>
        <pc:cxnChg chg="add">
          <ac:chgData name="Katarzyna Kretkiewicz" userId="0647db1ed20529ea" providerId="LiveId" clId="{230A4760-980C-43EC-83C8-9940D0615663}" dt="2020-04-27T18:34:48.700" v="4238" actId="26606"/>
          <ac:cxnSpMkLst>
            <pc:docMk/>
            <pc:sldMk cId="1404204421" sldId="273"/>
            <ac:cxnSpMk id="19" creationId="{7E7C77BC-7138-40B1-A15B-20F57A494629}"/>
          </ac:cxnSpMkLst>
        </pc:cxnChg>
        <pc:cxnChg chg="add">
          <ac:chgData name="Katarzyna Kretkiewicz" userId="0647db1ed20529ea" providerId="LiveId" clId="{230A4760-980C-43EC-83C8-9940D0615663}" dt="2020-04-27T18:34:48.700" v="4238" actId="26606"/>
          <ac:cxnSpMkLst>
            <pc:docMk/>
            <pc:sldMk cId="1404204421" sldId="273"/>
            <ac:cxnSpMk id="21" creationId="{DB146403-F3D6-484B-B2ED-97F9565D0370}"/>
          </ac:cxnSpMkLst>
        </pc:cxnChg>
      </pc:sldChg>
      <pc:sldChg chg="addSp delSp modSp new del mod modTransition setBg">
        <pc:chgData name="Katarzyna Kretkiewicz" userId="0647db1ed20529ea" providerId="LiveId" clId="{230A4760-980C-43EC-83C8-9940D0615663}" dt="2020-04-27T19:29:10.186" v="4759" actId="2696"/>
        <pc:sldMkLst>
          <pc:docMk/>
          <pc:sldMk cId="2482123435" sldId="274"/>
        </pc:sldMkLst>
        <pc:spChg chg="mod">
          <ac:chgData name="Katarzyna Kretkiewicz" userId="0647db1ed20529ea" providerId="LiveId" clId="{230A4760-980C-43EC-83C8-9940D0615663}" dt="2020-04-25T12:34:51.149" v="3480" actId="20577"/>
          <ac:spMkLst>
            <pc:docMk/>
            <pc:sldMk cId="2482123435" sldId="274"/>
            <ac:spMk id="2" creationId="{27A917B5-EC9D-4B3F-BE87-58645FEA1742}"/>
          </ac:spMkLst>
        </pc:spChg>
        <pc:spChg chg="del">
          <ac:chgData name="Katarzyna Kretkiewicz" userId="0647db1ed20529ea" providerId="LiveId" clId="{230A4760-980C-43EC-83C8-9940D0615663}" dt="2020-04-25T12:30:59.327" v="3443"/>
          <ac:spMkLst>
            <pc:docMk/>
            <pc:sldMk cId="2482123435" sldId="274"/>
            <ac:spMk id="3" creationId="{A77137D4-DB9A-40B6-B79A-9D58F3BCF924}"/>
          </ac:spMkLst>
        </pc:spChg>
        <pc:picChg chg="add mod ord">
          <ac:chgData name="Katarzyna Kretkiewicz" userId="0647db1ed20529ea" providerId="LiveId" clId="{230A4760-980C-43EC-83C8-9940D0615663}" dt="2020-04-25T12:34:21.172" v="3473" actId="26606"/>
          <ac:picMkLst>
            <pc:docMk/>
            <pc:sldMk cId="2482123435" sldId="274"/>
            <ac:picMk id="4" creationId="{F0A65BBC-6298-4A47-B076-5E40AE12B210}"/>
          </ac:picMkLst>
        </pc:picChg>
        <pc:picChg chg="add mod">
          <ac:chgData name="Katarzyna Kretkiewicz" userId="0647db1ed20529ea" providerId="LiveId" clId="{230A4760-980C-43EC-83C8-9940D0615663}" dt="2020-04-25T12:34:21.172" v="3473" actId="26606"/>
          <ac:picMkLst>
            <pc:docMk/>
            <pc:sldMk cId="2482123435" sldId="274"/>
            <ac:picMk id="5" creationId="{66A9DBB9-7415-4323-A337-B662A65580C5}"/>
          </ac:picMkLst>
        </pc:picChg>
        <pc:picChg chg="add mod ord">
          <ac:chgData name="Katarzyna Kretkiewicz" userId="0647db1ed20529ea" providerId="LiveId" clId="{230A4760-980C-43EC-83C8-9940D0615663}" dt="2020-04-25T12:34:21.172" v="3473" actId="26606"/>
          <ac:picMkLst>
            <pc:docMk/>
            <pc:sldMk cId="2482123435" sldId="274"/>
            <ac:picMk id="6" creationId="{9C230EF2-DF6A-4D6F-AA94-C1E8017A3F4D}"/>
          </ac:picMkLst>
        </pc:picChg>
        <pc:picChg chg="add mod">
          <ac:chgData name="Katarzyna Kretkiewicz" userId="0647db1ed20529ea" providerId="LiveId" clId="{230A4760-980C-43EC-83C8-9940D0615663}" dt="2020-04-25T12:34:21.172" v="3473" actId="26606"/>
          <ac:picMkLst>
            <pc:docMk/>
            <pc:sldMk cId="2482123435" sldId="274"/>
            <ac:picMk id="7" creationId="{9011DC8F-CAEB-45B0-A8E9-940C7A28D980}"/>
          </ac:picMkLst>
        </pc:picChg>
        <pc:picChg chg="add mod ord">
          <ac:chgData name="Katarzyna Kretkiewicz" userId="0647db1ed20529ea" providerId="LiveId" clId="{230A4760-980C-43EC-83C8-9940D0615663}" dt="2020-04-25T12:34:21.172" v="3473" actId="26606"/>
          <ac:picMkLst>
            <pc:docMk/>
            <pc:sldMk cId="2482123435" sldId="274"/>
            <ac:picMk id="8" creationId="{A4BB0081-78CB-4355-A299-1BDD743CD540}"/>
          </ac:picMkLst>
        </pc:picChg>
        <pc:picChg chg="add mod">
          <ac:chgData name="Katarzyna Kretkiewicz" userId="0647db1ed20529ea" providerId="LiveId" clId="{230A4760-980C-43EC-83C8-9940D0615663}" dt="2020-04-25T12:34:21.172" v="3473" actId="26606"/>
          <ac:picMkLst>
            <pc:docMk/>
            <pc:sldMk cId="2482123435" sldId="274"/>
            <ac:picMk id="9" creationId="{BECEE0F4-7F01-4BA4-9A9F-3111C1675958}"/>
          </ac:picMkLst>
        </pc:picChg>
      </pc:sldChg>
      <pc:sldChg chg="addSp delSp modSp new del mod modTransition setBg">
        <pc:chgData name="Katarzyna Kretkiewicz" userId="0647db1ed20529ea" providerId="LiveId" clId="{230A4760-980C-43EC-83C8-9940D0615663}" dt="2020-04-27T19:29:13.319" v="4760" actId="2696"/>
        <pc:sldMkLst>
          <pc:docMk/>
          <pc:sldMk cId="3935861383" sldId="275"/>
        </pc:sldMkLst>
        <pc:spChg chg="mod">
          <ac:chgData name="Katarzyna Kretkiewicz" userId="0647db1ed20529ea" providerId="LiveId" clId="{230A4760-980C-43EC-83C8-9940D0615663}" dt="2020-04-27T18:34:37.940" v="4237" actId="26606"/>
          <ac:spMkLst>
            <pc:docMk/>
            <pc:sldMk cId="3935861383" sldId="275"/>
            <ac:spMk id="2" creationId="{9EAEA989-40B4-4DFF-8ADA-D496909BF092}"/>
          </ac:spMkLst>
        </pc:spChg>
        <pc:spChg chg="del">
          <ac:chgData name="Katarzyna Kretkiewicz" userId="0647db1ed20529ea" providerId="LiveId" clId="{230A4760-980C-43EC-83C8-9940D0615663}" dt="2020-04-25T12:37:10.793" v="3501"/>
          <ac:spMkLst>
            <pc:docMk/>
            <pc:sldMk cId="3935861383" sldId="275"/>
            <ac:spMk id="3" creationId="{EA882973-ECE8-49CB-9C17-40BB3B5649A9}"/>
          </ac:spMkLst>
        </pc:spChg>
        <pc:spChg chg="add del">
          <ac:chgData name="Katarzyna Kretkiewicz" userId="0647db1ed20529ea" providerId="LiveId" clId="{230A4760-980C-43EC-83C8-9940D0615663}" dt="2020-04-25T12:44:14.146" v="3559" actId="26606"/>
          <ac:spMkLst>
            <pc:docMk/>
            <pc:sldMk cId="3935861383" sldId="275"/>
            <ac:spMk id="18" creationId="{D4771268-CB57-404A-9271-370EB28F6090}"/>
          </ac:spMkLst>
        </pc:spChg>
        <pc:spChg chg="add del">
          <ac:chgData name="Katarzyna Kretkiewicz" userId="0647db1ed20529ea" providerId="LiveId" clId="{230A4760-980C-43EC-83C8-9940D0615663}" dt="2020-04-27T18:34:37.940" v="4237" actId="26606"/>
          <ac:spMkLst>
            <pc:docMk/>
            <pc:sldMk cId="3935861383" sldId="275"/>
            <ac:spMk id="23" creationId="{A5711A0E-A428-4ED1-96CB-33D69FD842E4}"/>
          </ac:spMkLst>
        </pc:spChg>
        <pc:picChg chg="add mod ord">
          <ac:chgData name="Katarzyna Kretkiewicz" userId="0647db1ed20529ea" providerId="LiveId" clId="{230A4760-980C-43EC-83C8-9940D0615663}" dt="2020-04-27T18:34:37.940" v="4237" actId="26606"/>
          <ac:picMkLst>
            <pc:docMk/>
            <pc:sldMk cId="3935861383" sldId="275"/>
            <ac:picMk id="4" creationId="{6EC0AA1E-7FA8-4EEF-98A4-286D92F19024}"/>
          </ac:picMkLst>
        </pc:picChg>
        <pc:picChg chg="add del mod">
          <ac:chgData name="Katarzyna Kretkiewicz" userId="0647db1ed20529ea" providerId="LiveId" clId="{230A4760-980C-43EC-83C8-9940D0615663}" dt="2020-04-25T12:51:08.293" v="3602" actId="21"/>
          <ac:picMkLst>
            <pc:docMk/>
            <pc:sldMk cId="3935861383" sldId="275"/>
            <ac:picMk id="5" creationId="{7DFE076B-E836-4098-8236-1A019CEFC090}"/>
          </ac:picMkLst>
        </pc:picChg>
        <pc:picChg chg="add del mod">
          <ac:chgData name="Katarzyna Kretkiewicz" userId="0647db1ed20529ea" providerId="LiveId" clId="{230A4760-980C-43EC-83C8-9940D0615663}" dt="2020-04-25T12:50:52.778" v="3600" actId="21"/>
          <ac:picMkLst>
            <pc:docMk/>
            <pc:sldMk cId="3935861383" sldId="275"/>
            <ac:picMk id="6" creationId="{B789E361-2891-40EF-B3DC-83BA000627C6}"/>
          </ac:picMkLst>
        </pc:picChg>
        <pc:picChg chg="add del mod">
          <ac:chgData name="Katarzyna Kretkiewicz" userId="0647db1ed20529ea" providerId="LiveId" clId="{230A4760-980C-43EC-83C8-9940D0615663}" dt="2020-04-25T12:49:54.317" v="3594" actId="21"/>
          <ac:picMkLst>
            <pc:docMk/>
            <pc:sldMk cId="3935861383" sldId="275"/>
            <ac:picMk id="7" creationId="{92D8619C-4CA7-493D-ACC9-FA15CB8F605D}"/>
          </ac:picMkLst>
        </pc:picChg>
        <pc:picChg chg="add del mod">
          <ac:chgData name="Katarzyna Kretkiewicz" userId="0647db1ed20529ea" providerId="LiveId" clId="{230A4760-980C-43EC-83C8-9940D0615663}" dt="2020-04-25T12:46:08.109" v="3579" actId="21"/>
          <ac:picMkLst>
            <pc:docMk/>
            <pc:sldMk cId="3935861383" sldId="275"/>
            <ac:picMk id="8" creationId="{CB82D91D-AF96-4023-99F9-6AF217A979CB}"/>
          </ac:picMkLst>
        </pc:picChg>
        <pc:picChg chg="add mod ord">
          <ac:chgData name="Katarzyna Kretkiewicz" userId="0647db1ed20529ea" providerId="LiveId" clId="{230A4760-980C-43EC-83C8-9940D0615663}" dt="2020-04-27T18:34:37.940" v="4237" actId="26606"/>
          <ac:picMkLst>
            <pc:docMk/>
            <pc:sldMk cId="3935861383" sldId="275"/>
            <ac:picMk id="9" creationId="{A9206C48-5123-4D34-99B5-5BC6EC037DFE}"/>
          </ac:picMkLst>
        </pc:picChg>
        <pc:picChg chg="add mod ord">
          <ac:chgData name="Katarzyna Kretkiewicz" userId="0647db1ed20529ea" providerId="LiveId" clId="{230A4760-980C-43EC-83C8-9940D0615663}" dt="2020-04-27T18:34:37.940" v="4237" actId="26606"/>
          <ac:picMkLst>
            <pc:docMk/>
            <pc:sldMk cId="3935861383" sldId="275"/>
            <ac:picMk id="10" creationId="{6FBD8507-FB17-461C-AC2E-C6B4E33C0A24}"/>
          </ac:picMkLst>
        </pc:picChg>
        <pc:picChg chg="add mod ord">
          <ac:chgData name="Katarzyna Kretkiewicz" userId="0647db1ed20529ea" providerId="LiveId" clId="{230A4760-980C-43EC-83C8-9940D0615663}" dt="2020-04-27T18:34:37.940" v="4237" actId="26606"/>
          <ac:picMkLst>
            <pc:docMk/>
            <pc:sldMk cId="3935861383" sldId="275"/>
            <ac:picMk id="11" creationId="{237F6735-5454-49DC-BEE3-1388FCA20105}"/>
          </ac:picMkLst>
        </pc:picChg>
        <pc:picChg chg="add mod">
          <ac:chgData name="Katarzyna Kretkiewicz" userId="0647db1ed20529ea" providerId="LiveId" clId="{230A4760-980C-43EC-83C8-9940D0615663}" dt="2020-04-27T18:34:37.940" v="4237" actId="26606"/>
          <ac:picMkLst>
            <pc:docMk/>
            <pc:sldMk cId="3935861383" sldId="275"/>
            <ac:picMk id="12" creationId="{5F62F7C3-F303-45B7-B876-6C264B938616}"/>
          </ac:picMkLst>
        </pc:picChg>
        <pc:picChg chg="add mod">
          <ac:chgData name="Katarzyna Kretkiewicz" userId="0647db1ed20529ea" providerId="LiveId" clId="{230A4760-980C-43EC-83C8-9940D0615663}" dt="2020-04-27T18:34:37.940" v="4237" actId="26606"/>
          <ac:picMkLst>
            <pc:docMk/>
            <pc:sldMk cId="3935861383" sldId="275"/>
            <ac:picMk id="13" creationId="{14099DEA-21DF-4959-B53F-80670E0191CD}"/>
          </ac:picMkLst>
        </pc:picChg>
      </pc:sldChg>
      <pc:sldChg chg="addSp delSp modSp new del mod setBg">
        <pc:chgData name="Katarzyna Kretkiewicz" userId="0647db1ed20529ea" providerId="LiveId" clId="{230A4760-980C-43EC-83C8-9940D0615663}" dt="2020-04-27T18:31:30.472" v="4230" actId="2696"/>
        <pc:sldMkLst>
          <pc:docMk/>
          <pc:sldMk cId="1934424197" sldId="276"/>
        </pc:sldMkLst>
        <pc:spChg chg="mod">
          <ac:chgData name="Katarzyna Kretkiewicz" userId="0647db1ed20529ea" providerId="LiveId" clId="{230A4760-980C-43EC-83C8-9940D0615663}" dt="2020-04-27T18:20:22.532" v="4133" actId="26606"/>
          <ac:spMkLst>
            <pc:docMk/>
            <pc:sldMk cId="1934424197" sldId="276"/>
            <ac:spMk id="2" creationId="{837C167A-FE02-4E0D-92C6-978D00E0C463}"/>
          </ac:spMkLst>
        </pc:spChg>
        <pc:spChg chg="add del mod">
          <ac:chgData name="Katarzyna Kretkiewicz" userId="0647db1ed20529ea" providerId="LiveId" clId="{230A4760-980C-43EC-83C8-9940D0615663}" dt="2020-04-27T18:20:22.532" v="4133" actId="26606"/>
          <ac:spMkLst>
            <pc:docMk/>
            <pc:sldMk cId="1934424197" sldId="276"/>
            <ac:spMk id="3" creationId="{87055DF9-CA4A-4716-9388-49E95EE752EA}"/>
          </ac:spMkLst>
        </pc:spChg>
        <pc:spChg chg="add mod">
          <ac:chgData name="Katarzyna Kretkiewicz" userId="0647db1ed20529ea" providerId="LiveId" clId="{230A4760-980C-43EC-83C8-9940D0615663}" dt="2020-04-27T18:30:33.904" v="4226" actId="21"/>
          <ac:spMkLst>
            <pc:docMk/>
            <pc:sldMk cId="1934424197" sldId="276"/>
            <ac:spMk id="6" creationId="{C9388C9E-D498-4FFA-A616-CEED538DB5EF}"/>
          </ac:spMkLst>
        </pc:spChg>
        <pc:spChg chg="add del">
          <ac:chgData name="Katarzyna Kretkiewicz" userId="0647db1ed20529ea" providerId="LiveId" clId="{230A4760-980C-43EC-83C8-9940D0615663}" dt="2020-04-27T18:20:22.476" v="4132" actId="26606"/>
          <ac:spMkLst>
            <pc:docMk/>
            <pc:sldMk cId="1934424197" sldId="276"/>
            <ac:spMk id="10" creationId="{08E89D5E-1885-4160-AC77-CC471DD1D0DB}"/>
          </ac:spMkLst>
        </pc:spChg>
        <pc:spChg chg="add del">
          <ac:chgData name="Katarzyna Kretkiewicz" userId="0647db1ed20529ea" providerId="LiveId" clId="{230A4760-980C-43EC-83C8-9940D0615663}" dt="2020-04-27T18:20:15.138" v="4130" actId="26606"/>
          <ac:spMkLst>
            <pc:docMk/>
            <pc:sldMk cId="1934424197" sldId="276"/>
            <ac:spMk id="11" creationId="{B50AB553-2A96-4A92-96F2-93548E096954}"/>
          </ac:spMkLst>
        </pc:spChg>
        <pc:spChg chg="add del">
          <ac:chgData name="Katarzyna Kretkiewicz" userId="0647db1ed20529ea" providerId="LiveId" clId="{230A4760-980C-43EC-83C8-9940D0615663}" dt="2020-04-27T18:29:40.924" v="4218" actId="26606"/>
          <ac:spMkLst>
            <pc:docMk/>
            <pc:sldMk cId="1934424197" sldId="276"/>
            <ac:spMk id="15" creationId="{AE5A632B-B15A-489E-8337-BC0F40DBC21F}"/>
          </ac:spMkLst>
        </pc:spChg>
        <pc:spChg chg="add del">
          <ac:chgData name="Katarzyna Kretkiewicz" userId="0647db1ed20529ea" providerId="LiveId" clId="{230A4760-980C-43EC-83C8-9940D0615663}" dt="2020-04-27T18:29:40.924" v="4218" actId="26606"/>
          <ac:spMkLst>
            <pc:docMk/>
            <pc:sldMk cId="1934424197" sldId="276"/>
            <ac:spMk id="16" creationId="{6E895C8D-1379-40B8-8B1B-B6F5AEAF0A6C}"/>
          </ac:spMkLst>
        </pc:spChg>
        <pc:spChg chg="add">
          <ac:chgData name="Katarzyna Kretkiewicz" userId="0647db1ed20529ea" providerId="LiveId" clId="{230A4760-980C-43EC-83C8-9940D0615663}" dt="2020-04-27T18:29:40.924" v="4218" actId="26606"/>
          <ac:spMkLst>
            <pc:docMk/>
            <pc:sldMk cId="1934424197" sldId="276"/>
            <ac:spMk id="22" creationId="{6FF0F0B8-5B06-4174-9742-1FD7ABE712A7}"/>
          </ac:spMkLst>
        </pc:spChg>
        <pc:graphicFrameChg chg="add del">
          <ac:chgData name="Katarzyna Kretkiewicz" userId="0647db1ed20529ea" providerId="LiveId" clId="{230A4760-980C-43EC-83C8-9940D0615663}" dt="2020-04-27T18:20:15.138" v="4130" actId="26606"/>
          <ac:graphicFrameMkLst>
            <pc:docMk/>
            <pc:sldMk cId="1934424197" sldId="276"/>
            <ac:graphicFrameMk id="5" creationId="{3E7F9CF6-DEEA-403E-AFE1-1E8834D9E981}"/>
          </ac:graphicFrameMkLst>
        </pc:graphicFrameChg>
        <pc:graphicFrameChg chg="add del">
          <ac:chgData name="Katarzyna Kretkiewicz" userId="0647db1ed20529ea" providerId="LiveId" clId="{230A4760-980C-43EC-83C8-9940D0615663}" dt="2020-04-27T18:20:22.476" v="4132" actId="26606"/>
          <ac:graphicFrameMkLst>
            <pc:docMk/>
            <pc:sldMk cId="1934424197" sldId="276"/>
            <ac:graphicFrameMk id="13" creationId="{84893953-6B12-463C-A0E4-E8693F24686C}"/>
          </ac:graphicFrameMkLst>
        </pc:graphicFrameChg>
        <pc:graphicFrameChg chg="add del mod">
          <ac:chgData name="Katarzyna Kretkiewicz" userId="0647db1ed20529ea" providerId="LiveId" clId="{230A4760-980C-43EC-83C8-9940D0615663}" dt="2020-04-27T18:30:33.904" v="4226" actId="21"/>
          <ac:graphicFrameMkLst>
            <pc:docMk/>
            <pc:sldMk cId="1934424197" sldId="276"/>
            <ac:graphicFrameMk id="17" creationId="{8BFF35BA-E28B-46C8-A27F-D569CBDADDC7}"/>
          </ac:graphicFrameMkLst>
        </pc:graphicFrameChg>
        <pc:picChg chg="add del">
          <ac:chgData name="Katarzyna Kretkiewicz" userId="0647db1ed20529ea" providerId="LiveId" clId="{230A4760-980C-43EC-83C8-9940D0615663}" dt="2020-04-27T18:20:15.138" v="4130" actId="26606"/>
          <ac:picMkLst>
            <pc:docMk/>
            <pc:sldMk cId="1934424197" sldId="276"/>
            <ac:picMk id="7" creationId="{0059D792-6899-475B-8CAE-90510D55CD6B}"/>
          </ac:picMkLst>
        </pc:picChg>
        <pc:cxnChg chg="add del">
          <ac:chgData name="Katarzyna Kretkiewicz" userId="0647db1ed20529ea" providerId="LiveId" clId="{230A4760-980C-43EC-83C8-9940D0615663}" dt="2020-04-27T18:20:22.476" v="4132" actId="26606"/>
          <ac:cxnSpMkLst>
            <pc:docMk/>
            <pc:sldMk cId="1934424197" sldId="276"/>
            <ac:cxnSpMk id="12" creationId="{550D2BD1-98F9-412D-905B-3A843EF4078B}"/>
          </ac:cxnSpMkLst>
        </pc:cxnChg>
      </pc:sldChg>
      <pc:sldMasterChg chg="setBg modSldLayout">
        <pc:chgData name="Katarzyna Kretkiewicz" userId="0647db1ed20529ea" providerId="LiveId" clId="{230A4760-980C-43EC-83C8-9940D0615663}" dt="2020-04-27T19:05:34.638" v="4458"/>
        <pc:sldMasterMkLst>
          <pc:docMk/>
          <pc:sldMasterMk cId="3152728731" sldId="2147483648"/>
        </pc:sldMasterMkLst>
        <pc:sldLayoutChg chg="addSp 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2746623379" sldId="2147483649"/>
          </pc:sldLayoutMkLst>
          <pc:picChg chg="add">
            <ac:chgData name="Katarzyna Kretkiewicz" userId="0647db1ed20529ea" providerId="LiveId" clId="{230A4760-980C-43EC-83C8-9940D0615663}" dt="2020-04-25T09:52:50.803" v="74"/>
            <ac:picMkLst>
              <pc:docMk/>
              <pc:sldMasterMk cId="3152728731" sldId="2147483648"/>
              <pc:sldLayoutMk cId="2746623379" sldId="2147483649"/>
              <ac:picMk id="7" creationId="{61DDDB4F-D030-4290-B211-FED13031D17C}"/>
            </ac:picMkLst>
          </pc:picChg>
        </pc:sldLayoutChg>
        <pc:sldLayoutChg chg="addSp 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2159138542" sldId="2147483650"/>
          </pc:sldLayoutMkLst>
          <pc:picChg chg="add">
            <ac:chgData name="Katarzyna Kretkiewicz" userId="0647db1ed20529ea" providerId="LiveId" clId="{230A4760-980C-43EC-83C8-9940D0615663}" dt="2020-04-25T09:52:58.848" v="75"/>
            <ac:picMkLst>
              <pc:docMk/>
              <pc:sldMasterMk cId="3152728731" sldId="2147483648"/>
              <pc:sldLayoutMk cId="2159138542" sldId="2147483650"/>
              <ac:picMk id="7" creationId="{B242D531-6444-4623-88AA-26D6C61F6781}"/>
            </ac:picMkLst>
          </pc:picChg>
        </pc:sldLayoutChg>
        <pc:sldLayoutChg chg="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1957061195" sldId="2147483651"/>
          </pc:sldLayoutMkLst>
        </pc:sldLayoutChg>
        <pc:sldLayoutChg chg="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2100090379" sldId="2147483652"/>
          </pc:sldLayoutMkLst>
        </pc:sldLayoutChg>
        <pc:sldLayoutChg chg="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2009948218" sldId="2147483653"/>
          </pc:sldLayoutMkLst>
        </pc:sldLayoutChg>
        <pc:sldLayoutChg chg="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802809943" sldId="2147483654"/>
          </pc:sldLayoutMkLst>
        </pc:sldLayoutChg>
        <pc:sldLayoutChg chg="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1903509352" sldId="2147483655"/>
          </pc:sldLayoutMkLst>
        </pc:sldLayoutChg>
        <pc:sldLayoutChg chg="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2756498817" sldId="2147483656"/>
          </pc:sldLayoutMkLst>
        </pc:sldLayoutChg>
        <pc:sldLayoutChg chg="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1320533239" sldId="2147483657"/>
          </pc:sldLayoutMkLst>
        </pc:sldLayoutChg>
        <pc:sldLayoutChg chg="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184643471" sldId="2147483658"/>
          </pc:sldLayoutMkLst>
        </pc:sldLayoutChg>
        <pc:sldLayoutChg chg="setBg">
          <pc:chgData name="Katarzyna Kretkiewicz" userId="0647db1ed20529ea" providerId="LiveId" clId="{230A4760-980C-43EC-83C8-9940D0615663}" dt="2020-04-27T19:05:34.638" v="4458"/>
          <pc:sldLayoutMkLst>
            <pc:docMk/>
            <pc:sldMasterMk cId="3152728731" sldId="2147483648"/>
            <pc:sldLayoutMk cId="614560883" sldId="2147483659"/>
          </pc:sldLayoutMkLst>
        </pc:sldLayoutChg>
      </pc:sldMasterChg>
      <pc:sldMasterChg chg="new mod setBg addSldLayout modSldLayout">
        <pc:chgData name="Katarzyna Kretkiewicz" userId="0647db1ed20529ea" providerId="LiveId" clId="{230A4760-980C-43EC-83C8-9940D0615663}" dt="2020-04-27T19:05:34.638" v="4458"/>
        <pc:sldMasterMkLst>
          <pc:docMk/>
          <pc:sldMasterMk cId="1787954780" sldId="2147483660"/>
        </pc:sldMasterMkLst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1724556514" sldId="2147483661"/>
          </pc:sldLayoutMkLst>
        </pc:sldLayoutChg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2180463690" sldId="2147483662"/>
          </pc:sldLayoutMkLst>
        </pc:sldLayoutChg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1657555134" sldId="2147483663"/>
          </pc:sldLayoutMkLst>
        </pc:sldLayoutChg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2751094766" sldId="2147483664"/>
          </pc:sldLayoutMkLst>
        </pc:sldLayoutChg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3927464330" sldId="2147483665"/>
          </pc:sldLayoutMkLst>
        </pc:sldLayoutChg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28149083" sldId="2147483666"/>
          </pc:sldLayoutMkLst>
        </pc:sldLayoutChg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3837705770" sldId="2147483667"/>
          </pc:sldLayoutMkLst>
        </pc:sldLayoutChg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106845156" sldId="2147483668"/>
          </pc:sldLayoutMkLst>
        </pc:sldLayoutChg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3277502641" sldId="2147483669"/>
          </pc:sldLayoutMkLst>
        </pc:sldLayoutChg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2868322503" sldId="2147483670"/>
          </pc:sldLayoutMkLst>
        </pc:sldLayoutChg>
        <pc:sldLayoutChg chg="new replId setBg">
          <pc:chgData name="Katarzyna Kretkiewicz" userId="0647db1ed20529ea" providerId="LiveId" clId="{230A4760-980C-43EC-83C8-9940D0615663}" dt="2020-04-27T19:05:34.638" v="4458"/>
          <pc:sldLayoutMkLst>
            <pc:docMk/>
            <pc:sldMasterMk cId="1787954780" sldId="2147483660"/>
            <pc:sldLayoutMk cId="1651497508" sldId="2147483671"/>
          </pc:sldLayoutMkLst>
        </pc:sldLayoutChg>
      </pc:sldMasterChg>
    </pc:docChg>
  </pc:docChgLst>
</pc:chgInfo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18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4E90D-590A-4C32-B7FF-F1293350339A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D9257E-145B-4221-9C45-EC6EC1AD4A09}">
      <dgm:prSet/>
      <dgm:spPr/>
      <dgm:t>
        <a:bodyPr/>
        <a:lstStyle/>
        <a:p>
          <a:r>
            <a:rPr lang="pl-PL"/>
            <a:t>Kraj ten zamieszkuje około 5 000 Polaków</a:t>
          </a:r>
          <a:endParaRPr lang="en-US"/>
        </a:p>
      </dgm:t>
    </dgm:pt>
    <dgm:pt modelId="{66ABE0B5-5C29-4471-A467-9D758A3065FB}" type="parTrans" cxnId="{C56F29EA-D91C-45D8-AADD-2C514A7C09CD}">
      <dgm:prSet/>
      <dgm:spPr/>
      <dgm:t>
        <a:bodyPr/>
        <a:lstStyle/>
        <a:p>
          <a:endParaRPr lang="en-US"/>
        </a:p>
      </dgm:t>
    </dgm:pt>
    <dgm:pt modelId="{FC55CE5A-1251-4134-A84C-FE2A902399C9}" type="sibTrans" cxnId="{C56F29EA-D91C-45D8-AADD-2C514A7C09CD}">
      <dgm:prSet/>
      <dgm:spPr/>
      <dgm:t>
        <a:bodyPr/>
        <a:lstStyle/>
        <a:p>
          <a:endParaRPr lang="en-US"/>
        </a:p>
      </dgm:t>
    </dgm:pt>
    <dgm:pt modelId="{A11DB069-4C34-4295-94C3-2412410E63D3}">
      <dgm:prSet/>
      <dgm:spPr/>
      <dgm:t>
        <a:bodyPr/>
        <a:lstStyle/>
        <a:p>
          <a:r>
            <a:rPr lang="pl-PL"/>
            <a:t>Komiksowy Kaczor Donald został zakazany w tym kraju, ponieważ nie nosił spodni</a:t>
          </a:r>
          <a:endParaRPr lang="en-US"/>
        </a:p>
      </dgm:t>
    </dgm:pt>
    <dgm:pt modelId="{4F689CA5-5AE2-4C9C-A838-62E9B3E4D52D}" type="parTrans" cxnId="{8CA316C6-CEC1-45EE-818E-133595C825E3}">
      <dgm:prSet/>
      <dgm:spPr/>
      <dgm:t>
        <a:bodyPr/>
        <a:lstStyle/>
        <a:p>
          <a:endParaRPr lang="en-US"/>
        </a:p>
      </dgm:t>
    </dgm:pt>
    <dgm:pt modelId="{1F9A696E-057E-449D-B7B8-3BF10D62A80E}" type="sibTrans" cxnId="{8CA316C6-CEC1-45EE-818E-133595C825E3}">
      <dgm:prSet/>
      <dgm:spPr/>
      <dgm:t>
        <a:bodyPr/>
        <a:lstStyle/>
        <a:p>
          <a:endParaRPr lang="en-US"/>
        </a:p>
      </dgm:t>
    </dgm:pt>
    <dgm:pt modelId="{C196B472-D915-4FB6-8DE4-89FC5F4B9269}">
      <dgm:prSet/>
      <dgm:spPr/>
      <dgm:t>
        <a:bodyPr/>
        <a:lstStyle/>
        <a:p>
          <a:r>
            <a:rPr lang="pl-PL"/>
            <a:t>Biuro świętego Mikołaja znajduje się w północnej Finlandii</a:t>
          </a:r>
          <a:endParaRPr lang="en-US"/>
        </a:p>
      </dgm:t>
    </dgm:pt>
    <dgm:pt modelId="{6CAAF120-1CC1-4E97-BFB3-CB719A155A90}" type="parTrans" cxnId="{EADA7B74-B830-465B-8592-CEB65D374A10}">
      <dgm:prSet/>
      <dgm:spPr/>
      <dgm:t>
        <a:bodyPr/>
        <a:lstStyle/>
        <a:p>
          <a:endParaRPr lang="en-US"/>
        </a:p>
      </dgm:t>
    </dgm:pt>
    <dgm:pt modelId="{ACB8CADD-7067-4300-BECA-5819C9599E3F}" type="sibTrans" cxnId="{EADA7B74-B830-465B-8592-CEB65D374A10}">
      <dgm:prSet/>
      <dgm:spPr/>
      <dgm:t>
        <a:bodyPr/>
        <a:lstStyle/>
        <a:p>
          <a:endParaRPr lang="en-US"/>
        </a:p>
      </dgm:t>
    </dgm:pt>
    <dgm:pt modelId="{AE23F3E5-42A8-4D6D-9605-E7BDF36B6AF0}">
      <dgm:prSet/>
      <dgm:spPr/>
      <dgm:t>
        <a:bodyPr/>
        <a:lstStyle/>
        <a:p>
          <a:r>
            <a:rPr lang="pl-PL" dirty="0"/>
            <a:t>Finlandia jest jedynym krajem na świecie, który nadaje wiadomości w języku łacińskim</a:t>
          </a:r>
          <a:endParaRPr lang="en-US" dirty="0"/>
        </a:p>
      </dgm:t>
    </dgm:pt>
    <dgm:pt modelId="{1A1871B7-A42B-4DA0-A2D8-FA1794421959}" type="parTrans" cxnId="{A29DE2CD-337E-401D-9E1A-4145F901E1EA}">
      <dgm:prSet/>
      <dgm:spPr/>
      <dgm:t>
        <a:bodyPr/>
        <a:lstStyle/>
        <a:p>
          <a:endParaRPr lang="en-US"/>
        </a:p>
      </dgm:t>
    </dgm:pt>
    <dgm:pt modelId="{FDC9A153-2F81-4067-BEE2-04D4E353A6E6}" type="sibTrans" cxnId="{A29DE2CD-337E-401D-9E1A-4145F901E1EA}">
      <dgm:prSet/>
      <dgm:spPr/>
      <dgm:t>
        <a:bodyPr/>
        <a:lstStyle/>
        <a:p>
          <a:endParaRPr lang="en-US"/>
        </a:p>
      </dgm:t>
    </dgm:pt>
    <dgm:pt modelId="{6893BAFB-9BB1-490C-A93A-52E5D0BD3707}">
      <dgm:prSet/>
      <dgm:spPr/>
      <dgm:t>
        <a:bodyPr/>
        <a:lstStyle/>
        <a:p>
          <a:r>
            <a:rPr lang="pl-PL" dirty="0"/>
            <a:t>Firma komórkowa Nokia powstała w tym kraju</a:t>
          </a:r>
          <a:endParaRPr lang="en-US" dirty="0"/>
        </a:p>
      </dgm:t>
    </dgm:pt>
    <dgm:pt modelId="{DEA25A8D-BCF9-4ECD-AC5E-4238D5408FBB}" type="parTrans" cxnId="{1E7738CC-CD36-41B0-9B9D-FF04937F5B80}">
      <dgm:prSet/>
      <dgm:spPr/>
      <dgm:t>
        <a:bodyPr/>
        <a:lstStyle/>
        <a:p>
          <a:endParaRPr lang="en-US"/>
        </a:p>
      </dgm:t>
    </dgm:pt>
    <dgm:pt modelId="{1EEC28EA-C99C-4295-9C36-2F9013CA5C38}" type="sibTrans" cxnId="{1E7738CC-CD36-41B0-9B9D-FF04937F5B80}">
      <dgm:prSet/>
      <dgm:spPr/>
      <dgm:t>
        <a:bodyPr/>
        <a:lstStyle/>
        <a:p>
          <a:endParaRPr lang="en-US"/>
        </a:p>
      </dgm:t>
    </dgm:pt>
    <dgm:pt modelId="{8E6475EC-B913-45F4-AC86-4A70A10948EB}" type="pres">
      <dgm:prSet presAssocID="{6F64E90D-590A-4C32-B7FF-F129335033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91E9DAF-8622-47EE-B089-C5CECE91F985}" type="pres">
      <dgm:prSet presAssocID="{D4D9257E-145B-4221-9C45-EC6EC1AD4A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D4067A-B2E1-4C77-B95C-9E1407DCC5CD}" type="pres">
      <dgm:prSet presAssocID="{FC55CE5A-1251-4134-A84C-FE2A902399C9}" presName="sibTrans" presStyleCnt="0"/>
      <dgm:spPr/>
    </dgm:pt>
    <dgm:pt modelId="{1625103F-3BDA-4AAB-B4BF-45ABD0DC850F}" type="pres">
      <dgm:prSet presAssocID="{A11DB069-4C34-4295-94C3-2412410E63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E857D4-CBC1-4730-987D-0A9193FE913D}" type="pres">
      <dgm:prSet presAssocID="{1F9A696E-057E-449D-B7B8-3BF10D62A80E}" presName="sibTrans" presStyleCnt="0"/>
      <dgm:spPr/>
    </dgm:pt>
    <dgm:pt modelId="{3CBD113B-E154-4F8E-BAC8-EEDA2196C7D8}" type="pres">
      <dgm:prSet presAssocID="{C196B472-D915-4FB6-8DE4-89FC5F4B92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691FD5-2E96-4630-8AEB-7D5641BDDBE0}" type="pres">
      <dgm:prSet presAssocID="{ACB8CADD-7067-4300-BECA-5819C9599E3F}" presName="sibTrans" presStyleCnt="0"/>
      <dgm:spPr/>
    </dgm:pt>
    <dgm:pt modelId="{1E505B6F-0929-4581-B4BD-FF9735E22AAA}" type="pres">
      <dgm:prSet presAssocID="{AE23F3E5-42A8-4D6D-9605-E7BDF36B6A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FBA440-4650-4A15-B70B-4183BDD66FC3}" type="pres">
      <dgm:prSet presAssocID="{FDC9A153-2F81-4067-BEE2-04D4E353A6E6}" presName="sibTrans" presStyleCnt="0"/>
      <dgm:spPr/>
    </dgm:pt>
    <dgm:pt modelId="{BEA77457-D177-49D6-8F3D-BD5DC088EC71}" type="pres">
      <dgm:prSet presAssocID="{6893BAFB-9BB1-490C-A93A-52E5D0BD37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FBE6895-0C66-43B8-AB86-0C3FB0678FB2}" type="presOf" srcId="{A11DB069-4C34-4295-94C3-2412410E63D3}" destId="{1625103F-3BDA-4AAB-B4BF-45ABD0DC850F}" srcOrd="0" destOrd="0" presId="urn:microsoft.com/office/officeart/2005/8/layout/default#1"/>
    <dgm:cxn modelId="{A29DE2CD-337E-401D-9E1A-4145F901E1EA}" srcId="{6F64E90D-590A-4C32-B7FF-F1293350339A}" destId="{AE23F3E5-42A8-4D6D-9605-E7BDF36B6AF0}" srcOrd="3" destOrd="0" parTransId="{1A1871B7-A42B-4DA0-A2D8-FA1794421959}" sibTransId="{FDC9A153-2F81-4067-BEE2-04D4E353A6E6}"/>
    <dgm:cxn modelId="{EADA7B74-B830-465B-8592-CEB65D374A10}" srcId="{6F64E90D-590A-4C32-B7FF-F1293350339A}" destId="{C196B472-D915-4FB6-8DE4-89FC5F4B9269}" srcOrd="2" destOrd="0" parTransId="{6CAAF120-1CC1-4E97-BFB3-CB719A155A90}" sibTransId="{ACB8CADD-7067-4300-BECA-5819C9599E3F}"/>
    <dgm:cxn modelId="{1A70031F-5DBA-44D1-AC2C-6E5845650F70}" type="presOf" srcId="{C196B472-D915-4FB6-8DE4-89FC5F4B9269}" destId="{3CBD113B-E154-4F8E-BAC8-EEDA2196C7D8}" srcOrd="0" destOrd="0" presId="urn:microsoft.com/office/officeart/2005/8/layout/default#1"/>
    <dgm:cxn modelId="{C56F29EA-D91C-45D8-AADD-2C514A7C09CD}" srcId="{6F64E90D-590A-4C32-B7FF-F1293350339A}" destId="{D4D9257E-145B-4221-9C45-EC6EC1AD4A09}" srcOrd="0" destOrd="0" parTransId="{66ABE0B5-5C29-4471-A467-9D758A3065FB}" sibTransId="{FC55CE5A-1251-4134-A84C-FE2A902399C9}"/>
    <dgm:cxn modelId="{48790584-537A-4ECF-B975-59A6F1E00E28}" type="presOf" srcId="{6893BAFB-9BB1-490C-A93A-52E5D0BD3707}" destId="{BEA77457-D177-49D6-8F3D-BD5DC088EC71}" srcOrd="0" destOrd="0" presId="urn:microsoft.com/office/officeart/2005/8/layout/default#1"/>
    <dgm:cxn modelId="{912CA211-199A-41C0-8EB3-93F583CD13C2}" type="presOf" srcId="{D4D9257E-145B-4221-9C45-EC6EC1AD4A09}" destId="{091E9DAF-8622-47EE-B089-C5CECE91F985}" srcOrd="0" destOrd="0" presId="urn:microsoft.com/office/officeart/2005/8/layout/default#1"/>
    <dgm:cxn modelId="{F4244B74-B1DB-4B97-A21A-C0F6E314FE2E}" type="presOf" srcId="{AE23F3E5-42A8-4D6D-9605-E7BDF36B6AF0}" destId="{1E505B6F-0929-4581-B4BD-FF9735E22AAA}" srcOrd="0" destOrd="0" presId="urn:microsoft.com/office/officeart/2005/8/layout/default#1"/>
    <dgm:cxn modelId="{F8F1CFCD-9984-40AE-8A15-053EB3C24BC7}" type="presOf" srcId="{6F64E90D-590A-4C32-B7FF-F1293350339A}" destId="{8E6475EC-B913-45F4-AC86-4A70A10948EB}" srcOrd="0" destOrd="0" presId="urn:microsoft.com/office/officeart/2005/8/layout/default#1"/>
    <dgm:cxn modelId="{8CA316C6-CEC1-45EE-818E-133595C825E3}" srcId="{6F64E90D-590A-4C32-B7FF-F1293350339A}" destId="{A11DB069-4C34-4295-94C3-2412410E63D3}" srcOrd="1" destOrd="0" parTransId="{4F689CA5-5AE2-4C9C-A838-62E9B3E4D52D}" sibTransId="{1F9A696E-057E-449D-B7B8-3BF10D62A80E}"/>
    <dgm:cxn modelId="{1E7738CC-CD36-41B0-9B9D-FF04937F5B80}" srcId="{6F64E90D-590A-4C32-B7FF-F1293350339A}" destId="{6893BAFB-9BB1-490C-A93A-52E5D0BD3707}" srcOrd="4" destOrd="0" parTransId="{DEA25A8D-BCF9-4ECD-AC5E-4238D5408FBB}" sibTransId="{1EEC28EA-C99C-4295-9C36-2F9013CA5C38}"/>
    <dgm:cxn modelId="{9C54ED84-3F4D-4A7B-9EE8-5B8307521675}" type="presParOf" srcId="{8E6475EC-B913-45F4-AC86-4A70A10948EB}" destId="{091E9DAF-8622-47EE-B089-C5CECE91F985}" srcOrd="0" destOrd="0" presId="urn:microsoft.com/office/officeart/2005/8/layout/default#1"/>
    <dgm:cxn modelId="{09506C62-7FC9-4A8F-B6E7-12A485529FE2}" type="presParOf" srcId="{8E6475EC-B913-45F4-AC86-4A70A10948EB}" destId="{F4D4067A-B2E1-4C77-B95C-9E1407DCC5CD}" srcOrd="1" destOrd="0" presId="urn:microsoft.com/office/officeart/2005/8/layout/default#1"/>
    <dgm:cxn modelId="{4BC134F0-9F95-4FB5-B90E-0355962DDE61}" type="presParOf" srcId="{8E6475EC-B913-45F4-AC86-4A70A10948EB}" destId="{1625103F-3BDA-4AAB-B4BF-45ABD0DC850F}" srcOrd="2" destOrd="0" presId="urn:microsoft.com/office/officeart/2005/8/layout/default#1"/>
    <dgm:cxn modelId="{0CF9A51C-D3B8-406C-A964-A8A5FC8CC045}" type="presParOf" srcId="{8E6475EC-B913-45F4-AC86-4A70A10948EB}" destId="{5AE857D4-CBC1-4730-987D-0A9193FE913D}" srcOrd="3" destOrd="0" presId="urn:microsoft.com/office/officeart/2005/8/layout/default#1"/>
    <dgm:cxn modelId="{815B83F8-D28B-4127-890E-0A477B317A69}" type="presParOf" srcId="{8E6475EC-B913-45F4-AC86-4A70A10948EB}" destId="{3CBD113B-E154-4F8E-BAC8-EEDA2196C7D8}" srcOrd="4" destOrd="0" presId="urn:microsoft.com/office/officeart/2005/8/layout/default#1"/>
    <dgm:cxn modelId="{C47F38B1-1B72-4DCE-8678-04449D78F290}" type="presParOf" srcId="{8E6475EC-B913-45F4-AC86-4A70A10948EB}" destId="{52691FD5-2E96-4630-8AEB-7D5641BDDBE0}" srcOrd="5" destOrd="0" presId="urn:microsoft.com/office/officeart/2005/8/layout/default#1"/>
    <dgm:cxn modelId="{D984B3CE-D90F-44AB-9438-97B0CD7CA2F1}" type="presParOf" srcId="{8E6475EC-B913-45F4-AC86-4A70A10948EB}" destId="{1E505B6F-0929-4581-B4BD-FF9735E22AAA}" srcOrd="6" destOrd="0" presId="urn:microsoft.com/office/officeart/2005/8/layout/default#1"/>
    <dgm:cxn modelId="{98E7E9DE-A5D0-44AA-AB69-19899B3035D1}" type="presParOf" srcId="{8E6475EC-B913-45F4-AC86-4A70A10948EB}" destId="{7FFBA440-4650-4A15-B70B-4183BDD66FC3}" srcOrd="7" destOrd="0" presId="urn:microsoft.com/office/officeart/2005/8/layout/default#1"/>
    <dgm:cxn modelId="{57272BB0-042F-4A2B-9D55-A4CAE410EB6E}" type="presParOf" srcId="{8E6475EC-B913-45F4-AC86-4A70A10948EB}" destId="{BEA77457-D177-49D6-8F3D-BD5DC088EC7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8D5F3-8E01-457B-9B2B-FE74898DD91A}" type="doc">
      <dgm:prSet loTypeId="urn:microsoft.com/office/officeart/2005/8/layout/default#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4012B45-F8FF-47B3-B3A1-66BF1252C115}">
      <dgm:prSet/>
      <dgm:spPr/>
      <dgm:t>
        <a:bodyPr/>
        <a:lstStyle/>
        <a:p>
          <a:r>
            <a:rPr lang="pl-PL"/>
            <a:t>Pełna nazwa kraju – Republika </a:t>
          </a:r>
          <a:r>
            <a:rPr lang="pl-PL" b="1"/>
            <a:t>Finlandii</a:t>
          </a:r>
          <a:endParaRPr lang="en-US"/>
        </a:p>
      </dgm:t>
    </dgm:pt>
    <dgm:pt modelId="{CCD158AB-FD8E-453E-B791-8639FFE9F705}" type="parTrans" cxnId="{404F05B9-8672-4B4D-87F8-DA7B1E13F2FC}">
      <dgm:prSet/>
      <dgm:spPr/>
      <dgm:t>
        <a:bodyPr/>
        <a:lstStyle/>
        <a:p>
          <a:endParaRPr lang="en-US"/>
        </a:p>
      </dgm:t>
    </dgm:pt>
    <dgm:pt modelId="{F3E35361-4FBB-43E7-910C-8DF007F8649F}" type="sibTrans" cxnId="{404F05B9-8672-4B4D-87F8-DA7B1E13F2FC}">
      <dgm:prSet/>
      <dgm:spPr/>
      <dgm:t>
        <a:bodyPr/>
        <a:lstStyle/>
        <a:p>
          <a:endParaRPr lang="en-US"/>
        </a:p>
      </dgm:t>
    </dgm:pt>
    <dgm:pt modelId="{5A121575-1E5C-4DD9-91E3-13C27E0222C9}">
      <dgm:prSet/>
      <dgm:spPr/>
      <dgm:t>
        <a:bodyPr/>
        <a:lstStyle/>
        <a:p>
          <a:r>
            <a:rPr lang="pl-PL"/>
            <a:t>Niepodległość od Rosji uzyskana została 4 stycznia 1918 roku</a:t>
          </a:r>
          <a:endParaRPr lang="en-US"/>
        </a:p>
      </dgm:t>
    </dgm:pt>
    <dgm:pt modelId="{D25E0DD7-1F21-4896-87BB-4ED1EE61F753}" type="parTrans" cxnId="{A335DE17-F4FD-402D-AD54-76D6FF5FE633}">
      <dgm:prSet/>
      <dgm:spPr/>
      <dgm:t>
        <a:bodyPr/>
        <a:lstStyle/>
        <a:p>
          <a:endParaRPr lang="en-US"/>
        </a:p>
      </dgm:t>
    </dgm:pt>
    <dgm:pt modelId="{CCA63309-F051-4F34-B80B-33B27F37F28E}" type="sibTrans" cxnId="{A335DE17-F4FD-402D-AD54-76D6FF5FE633}">
      <dgm:prSet/>
      <dgm:spPr/>
      <dgm:t>
        <a:bodyPr/>
        <a:lstStyle/>
        <a:p>
          <a:endParaRPr lang="en-US"/>
        </a:p>
      </dgm:t>
    </dgm:pt>
    <dgm:pt modelId="{BF34F1F6-48AA-47C4-A5C2-3C4E476ABC47}">
      <dgm:prSet/>
      <dgm:spPr/>
      <dgm:t>
        <a:bodyPr/>
        <a:lstStyle/>
        <a:p>
          <a:r>
            <a:rPr lang="pl-PL"/>
            <a:t>Gęstość zaludnienia wynosi 16 osób/km²</a:t>
          </a:r>
          <a:endParaRPr lang="en-US"/>
        </a:p>
      </dgm:t>
    </dgm:pt>
    <dgm:pt modelId="{9160909D-9473-4BCE-8699-D7990A0E3D17}" type="parTrans" cxnId="{7081D6F1-9BE9-413E-AF3B-6D149079A72A}">
      <dgm:prSet/>
      <dgm:spPr/>
      <dgm:t>
        <a:bodyPr/>
        <a:lstStyle/>
        <a:p>
          <a:endParaRPr lang="en-US"/>
        </a:p>
      </dgm:t>
    </dgm:pt>
    <dgm:pt modelId="{1A71E40A-32C3-4742-AA06-135134523FF5}" type="sibTrans" cxnId="{7081D6F1-9BE9-413E-AF3B-6D149079A72A}">
      <dgm:prSet/>
      <dgm:spPr/>
      <dgm:t>
        <a:bodyPr/>
        <a:lstStyle/>
        <a:p>
          <a:endParaRPr lang="en-US"/>
        </a:p>
      </dgm:t>
    </dgm:pt>
    <dgm:pt modelId="{793EB0AF-6EE7-41BE-8147-4AE128C05B4F}">
      <dgm:prSet/>
      <dgm:spPr/>
      <dgm:t>
        <a:bodyPr/>
        <a:lstStyle/>
        <a:p>
          <a:r>
            <a:rPr lang="pl-PL" b="1"/>
            <a:t>Kraj</a:t>
          </a:r>
          <a:r>
            <a:rPr lang="pl-PL"/>
            <a:t> ten jest podobnej wielkości co Polska</a:t>
          </a:r>
          <a:endParaRPr lang="en-US"/>
        </a:p>
      </dgm:t>
    </dgm:pt>
    <dgm:pt modelId="{2487AE3D-FC94-4BFF-8068-3EF6B0ED111C}" type="parTrans" cxnId="{F5585D88-0C72-404D-A794-CD71FE00DB83}">
      <dgm:prSet/>
      <dgm:spPr/>
      <dgm:t>
        <a:bodyPr/>
        <a:lstStyle/>
        <a:p>
          <a:endParaRPr lang="en-US"/>
        </a:p>
      </dgm:t>
    </dgm:pt>
    <dgm:pt modelId="{65DAF33A-951A-47E8-82BA-DBEEE2676F75}" type="sibTrans" cxnId="{F5585D88-0C72-404D-A794-CD71FE00DB83}">
      <dgm:prSet/>
      <dgm:spPr/>
      <dgm:t>
        <a:bodyPr/>
        <a:lstStyle/>
        <a:p>
          <a:endParaRPr lang="en-US"/>
        </a:p>
      </dgm:t>
    </dgm:pt>
    <dgm:pt modelId="{8617CFBF-CE6B-47D6-9B77-AD64EED36A5F}">
      <dgm:prSet/>
      <dgm:spPr/>
      <dgm:t>
        <a:bodyPr/>
        <a:lstStyle/>
        <a:p>
          <a:r>
            <a:rPr lang="pl-PL"/>
            <a:t>Główną religią jest luteranizm</a:t>
          </a:r>
          <a:endParaRPr lang="en-US"/>
        </a:p>
      </dgm:t>
    </dgm:pt>
    <dgm:pt modelId="{36F12A08-EEA5-4931-8255-480FE655060F}" type="parTrans" cxnId="{B7FB31C2-AF03-4BD6-8D28-B9ED30449357}">
      <dgm:prSet/>
      <dgm:spPr/>
      <dgm:t>
        <a:bodyPr/>
        <a:lstStyle/>
        <a:p>
          <a:endParaRPr lang="en-US"/>
        </a:p>
      </dgm:t>
    </dgm:pt>
    <dgm:pt modelId="{5FDF76A7-5E4F-4BCA-A0B6-D27132AF7157}" type="sibTrans" cxnId="{B7FB31C2-AF03-4BD6-8D28-B9ED30449357}">
      <dgm:prSet/>
      <dgm:spPr/>
      <dgm:t>
        <a:bodyPr/>
        <a:lstStyle/>
        <a:p>
          <a:endParaRPr lang="en-US"/>
        </a:p>
      </dgm:t>
    </dgm:pt>
    <dgm:pt modelId="{703D65A0-989A-403C-96FF-D3C769B1D758}">
      <dgm:prSet/>
      <dgm:spPr/>
      <dgm:t>
        <a:bodyPr/>
        <a:lstStyle/>
        <a:p>
          <a:r>
            <a:rPr lang="pl-PL"/>
            <a:t>Jest to </a:t>
          </a:r>
          <a:r>
            <a:rPr lang="pl-PL" b="1"/>
            <a:t>kraj</a:t>
          </a:r>
          <a:r>
            <a:rPr lang="pl-PL"/>
            <a:t> demokratyczny</a:t>
          </a:r>
          <a:endParaRPr lang="en-US"/>
        </a:p>
      </dgm:t>
    </dgm:pt>
    <dgm:pt modelId="{486987E4-40FC-4AAB-868D-92DDF746FAB1}" type="parTrans" cxnId="{FB8D99A5-D26F-4746-A86E-8F6FDDBB1258}">
      <dgm:prSet/>
      <dgm:spPr/>
      <dgm:t>
        <a:bodyPr/>
        <a:lstStyle/>
        <a:p>
          <a:endParaRPr lang="en-US"/>
        </a:p>
      </dgm:t>
    </dgm:pt>
    <dgm:pt modelId="{CAF669AC-7D3F-4B3F-B39F-6BB617268D1D}" type="sibTrans" cxnId="{FB8D99A5-D26F-4746-A86E-8F6FDDBB1258}">
      <dgm:prSet/>
      <dgm:spPr/>
      <dgm:t>
        <a:bodyPr/>
        <a:lstStyle/>
        <a:p>
          <a:endParaRPr lang="en-US"/>
        </a:p>
      </dgm:t>
    </dgm:pt>
    <dgm:pt modelId="{923A69C9-ED5D-4D3E-9D71-F3851772CAF9}">
      <dgm:prSet/>
      <dgm:spPr/>
      <dgm:t>
        <a:bodyPr/>
        <a:lstStyle/>
        <a:p>
          <a:r>
            <a:rPr lang="pl-PL"/>
            <a:t>Ustrój polityczny – system parlamentarno-gabinetowy</a:t>
          </a:r>
          <a:endParaRPr lang="en-US"/>
        </a:p>
      </dgm:t>
    </dgm:pt>
    <dgm:pt modelId="{118C867C-8423-4560-B375-7CC33AB7CBBB}" type="parTrans" cxnId="{7820C3BE-8408-4A30-AFD7-6DADFB5D63FA}">
      <dgm:prSet/>
      <dgm:spPr/>
      <dgm:t>
        <a:bodyPr/>
        <a:lstStyle/>
        <a:p>
          <a:endParaRPr lang="en-US"/>
        </a:p>
      </dgm:t>
    </dgm:pt>
    <dgm:pt modelId="{CD14F854-0C40-4ECB-8E49-EBE899E792DB}" type="sibTrans" cxnId="{7820C3BE-8408-4A30-AFD7-6DADFB5D63FA}">
      <dgm:prSet/>
      <dgm:spPr/>
      <dgm:t>
        <a:bodyPr/>
        <a:lstStyle/>
        <a:p>
          <a:endParaRPr lang="en-US"/>
        </a:p>
      </dgm:t>
    </dgm:pt>
    <dgm:pt modelId="{C3033BD6-1A28-4D12-BDAE-159726B00035}" type="pres">
      <dgm:prSet presAssocID="{10D8D5F3-8E01-457B-9B2B-FE74898DD9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C23BA20-DA0A-42B6-8B6F-D3279CC7A477}" type="pres">
      <dgm:prSet presAssocID="{74012B45-F8FF-47B3-B3A1-66BF1252C11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8610AF-D8E3-48D0-B11D-91687A09BABC}" type="pres">
      <dgm:prSet presAssocID="{F3E35361-4FBB-43E7-910C-8DF007F8649F}" presName="sibTrans" presStyleCnt="0"/>
      <dgm:spPr/>
    </dgm:pt>
    <dgm:pt modelId="{1BEAA4D2-D612-4347-B52C-58FF93269090}" type="pres">
      <dgm:prSet presAssocID="{5A121575-1E5C-4DD9-91E3-13C27E0222C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3F4953-1C72-4954-9930-8D09667591BB}" type="pres">
      <dgm:prSet presAssocID="{CCA63309-F051-4F34-B80B-33B27F37F28E}" presName="sibTrans" presStyleCnt="0"/>
      <dgm:spPr/>
    </dgm:pt>
    <dgm:pt modelId="{55188938-9543-43E9-AC71-0DF227B10C13}" type="pres">
      <dgm:prSet presAssocID="{BF34F1F6-48AA-47C4-A5C2-3C4E476ABC4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0C3BEA-DBED-4C86-BC30-3C5252ED2139}" type="pres">
      <dgm:prSet presAssocID="{1A71E40A-32C3-4742-AA06-135134523FF5}" presName="sibTrans" presStyleCnt="0"/>
      <dgm:spPr/>
    </dgm:pt>
    <dgm:pt modelId="{B24B5D2C-DEFD-478E-9D28-5809400B9CB7}" type="pres">
      <dgm:prSet presAssocID="{793EB0AF-6EE7-41BE-8147-4AE128C05B4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6B6E77-561C-451D-9CB0-1E625BF93511}" type="pres">
      <dgm:prSet presAssocID="{65DAF33A-951A-47E8-82BA-DBEEE2676F75}" presName="sibTrans" presStyleCnt="0"/>
      <dgm:spPr/>
    </dgm:pt>
    <dgm:pt modelId="{1D1D1770-9943-4049-A334-FA4C90269098}" type="pres">
      <dgm:prSet presAssocID="{8617CFBF-CE6B-47D6-9B77-AD64EED36A5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080670-DE3C-47FC-8235-71E39DB8D4B4}" type="pres">
      <dgm:prSet presAssocID="{5FDF76A7-5E4F-4BCA-A0B6-D27132AF7157}" presName="sibTrans" presStyleCnt="0"/>
      <dgm:spPr/>
    </dgm:pt>
    <dgm:pt modelId="{60E27FCE-DA03-4F22-91AB-B470E3D7B687}" type="pres">
      <dgm:prSet presAssocID="{703D65A0-989A-403C-96FF-D3C769B1D75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FA0254-DF7C-43A9-9995-2C17A39317A5}" type="pres">
      <dgm:prSet presAssocID="{CAF669AC-7D3F-4B3F-B39F-6BB617268D1D}" presName="sibTrans" presStyleCnt="0"/>
      <dgm:spPr/>
    </dgm:pt>
    <dgm:pt modelId="{5750F6EB-5743-42CB-9C3C-0F62E17A1E0F}" type="pres">
      <dgm:prSet presAssocID="{923A69C9-ED5D-4D3E-9D71-F3851772CAF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335DE17-F4FD-402D-AD54-76D6FF5FE633}" srcId="{10D8D5F3-8E01-457B-9B2B-FE74898DD91A}" destId="{5A121575-1E5C-4DD9-91E3-13C27E0222C9}" srcOrd="1" destOrd="0" parTransId="{D25E0DD7-1F21-4896-87BB-4ED1EE61F753}" sibTransId="{CCA63309-F051-4F34-B80B-33B27F37F28E}"/>
    <dgm:cxn modelId="{F5585D88-0C72-404D-A794-CD71FE00DB83}" srcId="{10D8D5F3-8E01-457B-9B2B-FE74898DD91A}" destId="{793EB0AF-6EE7-41BE-8147-4AE128C05B4F}" srcOrd="3" destOrd="0" parTransId="{2487AE3D-FC94-4BFF-8068-3EF6B0ED111C}" sibTransId="{65DAF33A-951A-47E8-82BA-DBEEE2676F75}"/>
    <dgm:cxn modelId="{7820C3BE-8408-4A30-AFD7-6DADFB5D63FA}" srcId="{10D8D5F3-8E01-457B-9B2B-FE74898DD91A}" destId="{923A69C9-ED5D-4D3E-9D71-F3851772CAF9}" srcOrd="6" destOrd="0" parTransId="{118C867C-8423-4560-B375-7CC33AB7CBBB}" sibTransId="{CD14F854-0C40-4ECB-8E49-EBE899E792DB}"/>
    <dgm:cxn modelId="{D8CAA053-1EE8-49BE-8092-20358D50B0E9}" type="presOf" srcId="{10D8D5F3-8E01-457B-9B2B-FE74898DD91A}" destId="{C3033BD6-1A28-4D12-BDAE-159726B00035}" srcOrd="0" destOrd="0" presId="urn:microsoft.com/office/officeart/2005/8/layout/default#2"/>
    <dgm:cxn modelId="{B3703E02-E334-4E8D-BDA2-E57BED51C37C}" type="presOf" srcId="{703D65A0-989A-403C-96FF-D3C769B1D758}" destId="{60E27FCE-DA03-4F22-91AB-B470E3D7B687}" srcOrd="0" destOrd="0" presId="urn:microsoft.com/office/officeart/2005/8/layout/default#2"/>
    <dgm:cxn modelId="{F82F826D-150B-4434-B7A2-BC8A4015CC83}" type="presOf" srcId="{BF34F1F6-48AA-47C4-A5C2-3C4E476ABC47}" destId="{55188938-9543-43E9-AC71-0DF227B10C13}" srcOrd="0" destOrd="0" presId="urn:microsoft.com/office/officeart/2005/8/layout/default#2"/>
    <dgm:cxn modelId="{28A1D3CB-9607-4DFD-977C-1C5587B37AE5}" type="presOf" srcId="{5A121575-1E5C-4DD9-91E3-13C27E0222C9}" destId="{1BEAA4D2-D612-4347-B52C-58FF93269090}" srcOrd="0" destOrd="0" presId="urn:microsoft.com/office/officeart/2005/8/layout/default#2"/>
    <dgm:cxn modelId="{7081D6F1-9BE9-413E-AF3B-6D149079A72A}" srcId="{10D8D5F3-8E01-457B-9B2B-FE74898DD91A}" destId="{BF34F1F6-48AA-47C4-A5C2-3C4E476ABC47}" srcOrd="2" destOrd="0" parTransId="{9160909D-9473-4BCE-8699-D7990A0E3D17}" sibTransId="{1A71E40A-32C3-4742-AA06-135134523FF5}"/>
    <dgm:cxn modelId="{D63FB909-CE38-4873-A35C-F89B1F0ECDD7}" type="presOf" srcId="{923A69C9-ED5D-4D3E-9D71-F3851772CAF9}" destId="{5750F6EB-5743-42CB-9C3C-0F62E17A1E0F}" srcOrd="0" destOrd="0" presId="urn:microsoft.com/office/officeart/2005/8/layout/default#2"/>
    <dgm:cxn modelId="{876A5B80-D067-4283-82AD-C2F91580B35F}" type="presOf" srcId="{793EB0AF-6EE7-41BE-8147-4AE128C05B4F}" destId="{B24B5D2C-DEFD-478E-9D28-5809400B9CB7}" srcOrd="0" destOrd="0" presId="urn:microsoft.com/office/officeart/2005/8/layout/default#2"/>
    <dgm:cxn modelId="{08102E00-F09B-4455-8889-B799A21E377E}" type="presOf" srcId="{8617CFBF-CE6B-47D6-9B77-AD64EED36A5F}" destId="{1D1D1770-9943-4049-A334-FA4C90269098}" srcOrd="0" destOrd="0" presId="urn:microsoft.com/office/officeart/2005/8/layout/default#2"/>
    <dgm:cxn modelId="{404F05B9-8672-4B4D-87F8-DA7B1E13F2FC}" srcId="{10D8D5F3-8E01-457B-9B2B-FE74898DD91A}" destId="{74012B45-F8FF-47B3-B3A1-66BF1252C115}" srcOrd="0" destOrd="0" parTransId="{CCD158AB-FD8E-453E-B791-8639FFE9F705}" sibTransId="{F3E35361-4FBB-43E7-910C-8DF007F8649F}"/>
    <dgm:cxn modelId="{E8C287B6-493A-4719-A4D4-9B4AF39761F0}" type="presOf" srcId="{74012B45-F8FF-47B3-B3A1-66BF1252C115}" destId="{DC23BA20-DA0A-42B6-8B6F-D3279CC7A477}" srcOrd="0" destOrd="0" presId="urn:microsoft.com/office/officeart/2005/8/layout/default#2"/>
    <dgm:cxn modelId="{B7FB31C2-AF03-4BD6-8D28-B9ED30449357}" srcId="{10D8D5F3-8E01-457B-9B2B-FE74898DD91A}" destId="{8617CFBF-CE6B-47D6-9B77-AD64EED36A5F}" srcOrd="4" destOrd="0" parTransId="{36F12A08-EEA5-4931-8255-480FE655060F}" sibTransId="{5FDF76A7-5E4F-4BCA-A0B6-D27132AF7157}"/>
    <dgm:cxn modelId="{FB8D99A5-D26F-4746-A86E-8F6FDDBB1258}" srcId="{10D8D5F3-8E01-457B-9B2B-FE74898DD91A}" destId="{703D65A0-989A-403C-96FF-D3C769B1D758}" srcOrd="5" destOrd="0" parTransId="{486987E4-40FC-4AAB-868D-92DDF746FAB1}" sibTransId="{CAF669AC-7D3F-4B3F-B39F-6BB617268D1D}"/>
    <dgm:cxn modelId="{C78EBCE1-849B-49AA-88C5-59B77FB18C3C}" type="presParOf" srcId="{C3033BD6-1A28-4D12-BDAE-159726B00035}" destId="{DC23BA20-DA0A-42B6-8B6F-D3279CC7A477}" srcOrd="0" destOrd="0" presId="urn:microsoft.com/office/officeart/2005/8/layout/default#2"/>
    <dgm:cxn modelId="{01900D4A-0B78-489C-8585-D167925BA19F}" type="presParOf" srcId="{C3033BD6-1A28-4D12-BDAE-159726B00035}" destId="{928610AF-D8E3-48D0-B11D-91687A09BABC}" srcOrd="1" destOrd="0" presId="urn:microsoft.com/office/officeart/2005/8/layout/default#2"/>
    <dgm:cxn modelId="{3BBA21D9-69D4-4B73-91E6-E50C5D041C7C}" type="presParOf" srcId="{C3033BD6-1A28-4D12-BDAE-159726B00035}" destId="{1BEAA4D2-D612-4347-B52C-58FF93269090}" srcOrd="2" destOrd="0" presId="urn:microsoft.com/office/officeart/2005/8/layout/default#2"/>
    <dgm:cxn modelId="{7B1D106D-BF2A-4302-AE15-099071B916EB}" type="presParOf" srcId="{C3033BD6-1A28-4D12-BDAE-159726B00035}" destId="{0F3F4953-1C72-4954-9930-8D09667591BB}" srcOrd="3" destOrd="0" presId="urn:microsoft.com/office/officeart/2005/8/layout/default#2"/>
    <dgm:cxn modelId="{E4312BFC-FECB-4C90-B5CF-77305137C45E}" type="presParOf" srcId="{C3033BD6-1A28-4D12-BDAE-159726B00035}" destId="{55188938-9543-43E9-AC71-0DF227B10C13}" srcOrd="4" destOrd="0" presId="urn:microsoft.com/office/officeart/2005/8/layout/default#2"/>
    <dgm:cxn modelId="{7245C9B2-C4D4-462D-8844-1F4C2C0D39B0}" type="presParOf" srcId="{C3033BD6-1A28-4D12-BDAE-159726B00035}" destId="{ED0C3BEA-DBED-4C86-BC30-3C5252ED2139}" srcOrd="5" destOrd="0" presId="urn:microsoft.com/office/officeart/2005/8/layout/default#2"/>
    <dgm:cxn modelId="{330F9B6E-91F1-40D5-A17D-67D1977FF0F0}" type="presParOf" srcId="{C3033BD6-1A28-4D12-BDAE-159726B00035}" destId="{B24B5D2C-DEFD-478E-9D28-5809400B9CB7}" srcOrd="6" destOrd="0" presId="urn:microsoft.com/office/officeart/2005/8/layout/default#2"/>
    <dgm:cxn modelId="{8B7B3A5F-1CFC-4012-8E1C-ED4E7D728253}" type="presParOf" srcId="{C3033BD6-1A28-4D12-BDAE-159726B00035}" destId="{B26B6E77-561C-451D-9CB0-1E625BF93511}" srcOrd="7" destOrd="0" presId="urn:microsoft.com/office/officeart/2005/8/layout/default#2"/>
    <dgm:cxn modelId="{7ABEC97D-0682-44CA-8044-549E361C1D7B}" type="presParOf" srcId="{C3033BD6-1A28-4D12-BDAE-159726B00035}" destId="{1D1D1770-9943-4049-A334-FA4C90269098}" srcOrd="8" destOrd="0" presId="urn:microsoft.com/office/officeart/2005/8/layout/default#2"/>
    <dgm:cxn modelId="{41F8E48B-3A05-4E9C-B570-19D41BA88D24}" type="presParOf" srcId="{C3033BD6-1A28-4D12-BDAE-159726B00035}" destId="{F0080670-DE3C-47FC-8235-71E39DB8D4B4}" srcOrd="9" destOrd="0" presId="urn:microsoft.com/office/officeart/2005/8/layout/default#2"/>
    <dgm:cxn modelId="{D2648EF7-6008-4568-A4BB-441118EFF453}" type="presParOf" srcId="{C3033BD6-1A28-4D12-BDAE-159726B00035}" destId="{60E27FCE-DA03-4F22-91AB-B470E3D7B687}" srcOrd="10" destOrd="0" presId="urn:microsoft.com/office/officeart/2005/8/layout/default#2"/>
    <dgm:cxn modelId="{2280F395-08CD-4C44-9474-910E2471159F}" type="presParOf" srcId="{C3033BD6-1A28-4D12-BDAE-159726B00035}" destId="{54FA0254-DF7C-43A9-9995-2C17A39317A5}" srcOrd="11" destOrd="0" presId="urn:microsoft.com/office/officeart/2005/8/layout/default#2"/>
    <dgm:cxn modelId="{EA451F3B-F967-44D7-BF1F-8C4CCA232242}" type="presParOf" srcId="{C3033BD6-1A28-4D12-BDAE-159726B00035}" destId="{5750F6EB-5743-42CB-9C3C-0F62E17A1E0F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67EB6-C315-476C-899A-7A2FAD31D575}" type="doc">
      <dgm:prSet loTypeId="urn:microsoft.com/office/officeart/2005/8/layout/default#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0D9B40-C372-49ED-99A1-6AF3EF4D53EB}">
      <dgm:prSet/>
      <dgm:spPr/>
      <dgm:t>
        <a:bodyPr/>
        <a:lstStyle/>
        <a:p>
          <a:r>
            <a:rPr lang="pl-PL" dirty="0"/>
            <a:t>Różnica między najsłabszym i najlepszym studentem jest najmniejsza na świecie</a:t>
          </a:r>
          <a:endParaRPr lang="en-US" dirty="0"/>
        </a:p>
      </dgm:t>
    </dgm:pt>
    <dgm:pt modelId="{CAA148B5-B02F-4AEA-8DE9-15AE146FF174}" type="parTrans" cxnId="{D265BCC2-C473-4C4F-882D-63396DF6F3C6}">
      <dgm:prSet/>
      <dgm:spPr/>
      <dgm:t>
        <a:bodyPr/>
        <a:lstStyle/>
        <a:p>
          <a:endParaRPr lang="en-US"/>
        </a:p>
      </dgm:t>
    </dgm:pt>
    <dgm:pt modelId="{FD755CFE-396A-422C-B52E-43FD88F9E76E}" type="sibTrans" cxnId="{D265BCC2-C473-4C4F-882D-63396DF6F3C6}">
      <dgm:prSet/>
      <dgm:spPr/>
      <dgm:t>
        <a:bodyPr/>
        <a:lstStyle/>
        <a:p>
          <a:endParaRPr lang="en-US"/>
        </a:p>
      </dgm:t>
    </dgm:pt>
    <dgm:pt modelId="{78DAD7F3-CBCB-4418-A325-FF04A9C25BC4}">
      <dgm:prSet/>
      <dgm:spPr/>
      <dgm:t>
        <a:bodyPr/>
        <a:lstStyle/>
        <a:p>
          <a:r>
            <a:rPr lang="pl-PL" dirty="0"/>
            <a:t>66 % uczniów idzie na studia</a:t>
          </a:r>
          <a:endParaRPr lang="en-US" dirty="0"/>
        </a:p>
      </dgm:t>
    </dgm:pt>
    <dgm:pt modelId="{373EFE31-8C4E-4F2F-8F16-7CA4E44B797A}" type="parTrans" cxnId="{0D513F46-93A1-4F26-823D-8303D71D91D8}">
      <dgm:prSet/>
      <dgm:spPr/>
      <dgm:t>
        <a:bodyPr/>
        <a:lstStyle/>
        <a:p>
          <a:endParaRPr lang="en-US"/>
        </a:p>
      </dgm:t>
    </dgm:pt>
    <dgm:pt modelId="{1F532AF2-A725-4AD3-AA5C-D217FB00FD86}" type="sibTrans" cxnId="{0D513F46-93A1-4F26-823D-8303D71D91D8}">
      <dgm:prSet/>
      <dgm:spPr/>
      <dgm:t>
        <a:bodyPr/>
        <a:lstStyle/>
        <a:p>
          <a:endParaRPr lang="en-US"/>
        </a:p>
      </dgm:t>
    </dgm:pt>
    <dgm:pt modelId="{4AA830B9-9835-4B12-BEE9-BEE3511D168C}">
      <dgm:prSet/>
      <dgm:spPr/>
      <dgm:t>
        <a:bodyPr/>
        <a:lstStyle/>
        <a:p>
          <a:r>
            <a:rPr lang="pl-PL" dirty="0"/>
            <a:t>W Finlandii nie ma w szkołach egzaminów wstępnych</a:t>
          </a:r>
          <a:endParaRPr lang="en-US" dirty="0"/>
        </a:p>
      </dgm:t>
    </dgm:pt>
    <dgm:pt modelId="{2B450338-B644-4E36-884F-4F465C0D2EB7}" type="parTrans" cxnId="{BF4B8937-33DD-414B-97A5-BC371CB3C67E}">
      <dgm:prSet/>
      <dgm:spPr/>
      <dgm:t>
        <a:bodyPr/>
        <a:lstStyle/>
        <a:p>
          <a:endParaRPr lang="en-US"/>
        </a:p>
      </dgm:t>
    </dgm:pt>
    <dgm:pt modelId="{1585593D-B6AA-4491-809B-9EE5FDA28F82}" type="sibTrans" cxnId="{BF4B8937-33DD-414B-97A5-BC371CB3C67E}">
      <dgm:prSet/>
      <dgm:spPr/>
      <dgm:t>
        <a:bodyPr/>
        <a:lstStyle/>
        <a:p>
          <a:endParaRPr lang="en-US"/>
        </a:p>
      </dgm:t>
    </dgm:pt>
    <dgm:pt modelId="{8441B39E-51D7-48A2-9F1A-A2C8CEF7EA42}">
      <dgm:prSet/>
      <dgm:spPr/>
      <dgm:t>
        <a:bodyPr/>
        <a:lstStyle/>
        <a:p>
          <a:r>
            <a:rPr lang="pl-PL" dirty="0"/>
            <a:t>W większości szkół uczniowie zwracają się do nauczycieli po imieniu</a:t>
          </a:r>
          <a:endParaRPr lang="en-US" dirty="0"/>
        </a:p>
      </dgm:t>
    </dgm:pt>
    <dgm:pt modelId="{30EFEED0-153E-4383-95C6-DF70E00CFDA2}" type="parTrans" cxnId="{6AB23FA3-3AC1-4186-8949-A57265DEF750}">
      <dgm:prSet/>
      <dgm:spPr/>
      <dgm:t>
        <a:bodyPr/>
        <a:lstStyle/>
        <a:p>
          <a:endParaRPr lang="en-US"/>
        </a:p>
      </dgm:t>
    </dgm:pt>
    <dgm:pt modelId="{D7B5A8AF-868B-493B-8894-F7A1DF91741E}" type="sibTrans" cxnId="{6AB23FA3-3AC1-4186-8949-A57265DEF750}">
      <dgm:prSet/>
      <dgm:spPr/>
      <dgm:t>
        <a:bodyPr/>
        <a:lstStyle/>
        <a:p>
          <a:endParaRPr lang="en-US"/>
        </a:p>
      </dgm:t>
    </dgm:pt>
    <dgm:pt modelId="{55575502-2FBF-4DB0-B42F-9C395CC9B374}">
      <dgm:prSet/>
      <dgm:spPr/>
      <dgm:t>
        <a:bodyPr/>
        <a:lstStyle/>
        <a:p>
          <a:r>
            <a:rPr lang="pl-PL" dirty="0"/>
            <a:t>Nielegalne jest dzielenie uczniów według ich umiejętności</a:t>
          </a:r>
          <a:endParaRPr lang="en-US" dirty="0"/>
        </a:p>
      </dgm:t>
    </dgm:pt>
    <dgm:pt modelId="{20B39061-F679-45FE-8CE2-39DE286423C2}" type="parTrans" cxnId="{6D332491-E245-4EAB-8064-1C2F99F41415}">
      <dgm:prSet/>
      <dgm:spPr/>
      <dgm:t>
        <a:bodyPr/>
        <a:lstStyle/>
        <a:p>
          <a:endParaRPr lang="en-US"/>
        </a:p>
      </dgm:t>
    </dgm:pt>
    <dgm:pt modelId="{F60E69F4-9655-4363-AC44-4C516AD3EDA5}" type="sibTrans" cxnId="{6D332491-E245-4EAB-8064-1C2F99F41415}">
      <dgm:prSet/>
      <dgm:spPr/>
      <dgm:t>
        <a:bodyPr/>
        <a:lstStyle/>
        <a:p>
          <a:endParaRPr lang="en-US"/>
        </a:p>
      </dgm:t>
    </dgm:pt>
    <dgm:pt modelId="{DF4EDCEA-37C3-44E2-B73E-DE48F09CF2FE}">
      <dgm:prSet/>
      <dgm:spPr/>
      <dgm:t>
        <a:bodyPr/>
        <a:lstStyle/>
        <a:p>
          <a:r>
            <a:rPr lang="pl-PL" dirty="0"/>
            <a:t>Prace domowe zadawane są tak, aby dało się je odrobić maksymalnie w pół godziny</a:t>
          </a:r>
          <a:endParaRPr lang="en-US" dirty="0"/>
        </a:p>
      </dgm:t>
    </dgm:pt>
    <dgm:pt modelId="{5AF1BAC8-086F-406B-9B9E-E347767CF9D6}" type="parTrans" cxnId="{B32312BC-3833-4119-9D1C-77B1DCD602A1}">
      <dgm:prSet/>
      <dgm:spPr/>
      <dgm:t>
        <a:bodyPr/>
        <a:lstStyle/>
        <a:p>
          <a:endParaRPr lang="en-US"/>
        </a:p>
      </dgm:t>
    </dgm:pt>
    <dgm:pt modelId="{EA1F2E7D-4373-4675-B735-4873F3E9C700}" type="sibTrans" cxnId="{B32312BC-3833-4119-9D1C-77B1DCD602A1}">
      <dgm:prSet/>
      <dgm:spPr/>
      <dgm:t>
        <a:bodyPr/>
        <a:lstStyle/>
        <a:p>
          <a:endParaRPr lang="en-US"/>
        </a:p>
      </dgm:t>
    </dgm:pt>
    <dgm:pt modelId="{261522B4-C9D8-4369-82D3-1DAEDC8862EB}" type="pres">
      <dgm:prSet presAssocID="{12767EB6-C315-476C-899A-7A2FAD31D5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9F6D92F-4AFF-413D-945B-35D7446C0A51}" type="pres">
      <dgm:prSet presAssocID="{280D9B40-C372-49ED-99A1-6AF3EF4D53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A0F253-08BB-4618-A465-82C6C9D4BF02}" type="pres">
      <dgm:prSet presAssocID="{FD755CFE-396A-422C-B52E-43FD88F9E76E}" presName="sibTrans" presStyleCnt="0"/>
      <dgm:spPr/>
    </dgm:pt>
    <dgm:pt modelId="{6F2D3573-81BB-46AD-8CCD-3C3CC9F15F49}" type="pres">
      <dgm:prSet presAssocID="{78DAD7F3-CBCB-4418-A325-FF04A9C25BC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8255FD-6986-4E12-B559-BD6B7B7ED933}" type="pres">
      <dgm:prSet presAssocID="{1F532AF2-A725-4AD3-AA5C-D217FB00FD86}" presName="sibTrans" presStyleCnt="0"/>
      <dgm:spPr/>
    </dgm:pt>
    <dgm:pt modelId="{007F33D5-F34C-44AC-B08D-0A882D53CA62}" type="pres">
      <dgm:prSet presAssocID="{4AA830B9-9835-4B12-BEE9-BEE3511D16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C5D2AE-86BC-4533-9528-259AD559FE47}" type="pres">
      <dgm:prSet presAssocID="{1585593D-B6AA-4491-809B-9EE5FDA28F82}" presName="sibTrans" presStyleCnt="0"/>
      <dgm:spPr/>
    </dgm:pt>
    <dgm:pt modelId="{7172A2A7-1350-4EB5-8ECB-8D2A86506D8E}" type="pres">
      <dgm:prSet presAssocID="{8441B39E-51D7-48A2-9F1A-A2C8CEF7EA4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548148-CCC0-441A-B718-007E67C32DE3}" type="pres">
      <dgm:prSet presAssocID="{D7B5A8AF-868B-493B-8894-F7A1DF91741E}" presName="sibTrans" presStyleCnt="0"/>
      <dgm:spPr/>
    </dgm:pt>
    <dgm:pt modelId="{44213FFE-FF43-4B38-ABC4-4BD8055F0BA8}" type="pres">
      <dgm:prSet presAssocID="{55575502-2FBF-4DB0-B42F-9C395CC9B37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FCCBEA-CCF7-4DA0-9911-9EFFDAE8A299}" type="pres">
      <dgm:prSet presAssocID="{F60E69F4-9655-4363-AC44-4C516AD3EDA5}" presName="sibTrans" presStyleCnt="0"/>
      <dgm:spPr/>
    </dgm:pt>
    <dgm:pt modelId="{CC0A75F4-A58F-436B-9C70-424F28BA4547}" type="pres">
      <dgm:prSet presAssocID="{DF4EDCEA-37C3-44E2-B73E-DE48F09CF2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265BCC2-C473-4C4F-882D-63396DF6F3C6}" srcId="{12767EB6-C315-476C-899A-7A2FAD31D575}" destId="{280D9B40-C372-49ED-99A1-6AF3EF4D53EB}" srcOrd="0" destOrd="0" parTransId="{CAA148B5-B02F-4AEA-8DE9-15AE146FF174}" sibTransId="{FD755CFE-396A-422C-B52E-43FD88F9E76E}"/>
    <dgm:cxn modelId="{AC68AE9C-133B-4B69-8732-2C232AB7148D}" type="presOf" srcId="{78DAD7F3-CBCB-4418-A325-FF04A9C25BC4}" destId="{6F2D3573-81BB-46AD-8CCD-3C3CC9F15F49}" srcOrd="0" destOrd="0" presId="urn:microsoft.com/office/officeart/2005/8/layout/default#3"/>
    <dgm:cxn modelId="{A2CC624C-1334-4592-BB65-FF725B8A51A1}" type="presOf" srcId="{8441B39E-51D7-48A2-9F1A-A2C8CEF7EA42}" destId="{7172A2A7-1350-4EB5-8ECB-8D2A86506D8E}" srcOrd="0" destOrd="0" presId="urn:microsoft.com/office/officeart/2005/8/layout/default#3"/>
    <dgm:cxn modelId="{0D513F46-93A1-4F26-823D-8303D71D91D8}" srcId="{12767EB6-C315-476C-899A-7A2FAD31D575}" destId="{78DAD7F3-CBCB-4418-A325-FF04A9C25BC4}" srcOrd="1" destOrd="0" parTransId="{373EFE31-8C4E-4F2F-8F16-7CA4E44B797A}" sibTransId="{1F532AF2-A725-4AD3-AA5C-D217FB00FD86}"/>
    <dgm:cxn modelId="{C0B235A8-3BF2-40B3-A9F7-FF5083EEE814}" type="presOf" srcId="{4AA830B9-9835-4B12-BEE9-BEE3511D168C}" destId="{007F33D5-F34C-44AC-B08D-0A882D53CA62}" srcOrd="0" destOrd="0" presId="urn:microsoft.com/office/officeart/2005/8/layout/default#3"/>
    <dgm:cxn modelId="{B32312BC-3833-4119-9D1C-77B1DCD602A1}" srcId="{12767EB6-C315-476C-899A-7A2FAD31D575}" destId="{DF4EDCEA-37C3-44E2-B73E-DE48F09CF2FE}" srcOrd="5" destOrd="0" parTransId="{5AF1BAC8-086F-406B-9B9E-E347767CF9D6}" sibTransId="{EA1F2E7D-4373-4675-B735-4873F3E9C700}"/>
    <dgm:cxn modelId="{DDDDD5C7-5137-4814-914C-9B38F40778B0}" type="presOf" srcId="{12767EB6-C315-476C-899A-7A2FAD31D575}" destId="{261522B4-C9D8-4369-82D3-1DAEDC8862EB}" srcOrd="0" destOrd="0" presId="urn:microsoft.com/office/officeart/2005/8/layout/default#3"/>
    <dgm:cxn modelId="{6AB23FA3-3AC1-4186-8949-A57265DEF750}" srcId="{12767EB6-C315-476C-899A-7A2FAD31D575}" destId="{8441B39E-51D7-48A2-9F1A-A2C8CEF7EA42}" srcOrd="3" destOrd="0" parTransId="{30EFEED0-153E-4383-95C6-DF70E00CFDA2}" sibTransId="{D7B5A8AF-868B-493B-8894-F7A1DF91741E}"/>
    <dgm:cxn modelId="{45E3A51A-8D31-448D-AE80-9BE43AC5706B}" type="presOf" srcId="{55575502-2FBF-4DB0-B42F-9C395CC9B374}" destId="{44213FFE-FF43-4B38-ABC4-4BD8055F0BA8}" srcOrd="0" destOrd="0" presId="urn:microsoft.com/office/officeart/2005/8/layout/default#3"/>
    <dgm:cxn modelId="{8E4CCCC2-5CBB-42D1-A834-70CB819C9F16}" type="presOf" srcId="{280D9B40-C372-49ED-99A1-6AF3EF4D53EB}" destId="{E9F6D92F-4AFF-413D-945B-35D7446C0A51}" srcOrd="0" destOrd="0" presId="urn:microsoft.com/office/officeart/2005/8/layout/default#3"/>
    <dgm:cxn modelId="{BF4B8937-33DD-414B-97A5-BC371CB3C67E}" srcId="{12767EB6-C315-476C-899A-7A2FAD31D575}" destId="{4AA830B9-9835-4B12-BEE9-BEE3511D168C}" srcOrd="2" destOrd="0" parTransId="{2B450338-B644-4E36-884F-4F465C0D2EB7}" sibTransId="{1585593D-B6AA-4491-809B-9EE5FDA28F82}"/>
    <dgm:cxn modelId="{6D332491-E245-4EAB-8064-1C2F99F41415}" srcId="{12767EB6-C315-476C-899A-7A2FAD31D575}" destId="{55575502-2FBF-4DB0-B42F-9C395CC9B374}" srcOrd="4" destOrd="0" parTransId="{20B39061-F679-45FE-8CE2-39DE286423C2}" sibTransId="{F60E69F4-9655-4363-AC44-4C516AD3EDA5}"/>
    <dgm:cxn modelId="{E65E2EBC-1734-4CA8-BBEE-802C9B0DBFC6}" type="presOf" srcId="{DF4EDCEA-37C3-44E2-B73E-DE48F09CF2FE}" destId="{CC0A75F4-A58F-436B-9C70-424F28BA4547}" srcOrd="0" destOrd="0" presId="urn:microsoft.com/office/officeart/2005/8/layout/default#3"/>
    <dgm:cxn modelId="{44805F96-3FC4-45CB-AD93-A20C300B5435}" type="presParOf" srcId="{261522B4-C9D8-4369-82D3-1DAEDC8862EB}" destId="{E9F6D92F-4AFF-413D-945B-35D7446C0A51}" srcOrd="0" destOrd="0" presId="urn:microsoft.com/office/officeart/2005/8/layout/default#3"/>
    <dgm:cxn modelId="{793852A9-F07C-4197-8D0E-EC19408F6B6D}" type="presParOf" srcId="{261522B4-C9D8-4369-82D3-1DAEDC8862EB}" destId="{C9A0F253-08BB-4618-A465-82C6C9D4BF02}" srcOrd="1" destOrd="0" presId="urn:microsoft.com/office/officeart/2005/8/layout/default#3"/>
    <dgm:cxn modelId="{7014226A-7E88-44B5-90F6-A6077A9DB0EE}" type="presParOf" srcId="{261522B4-C9D8-4369-82D3-1DAEDC8862EB}" destId="{6F2D3573-81BB-46AD-8CCD-3C3CC9F15F49}" srcOrd="2" destOrd="0" presId="urn:microsoft.com/office/officeart/2005/8/layout/default#3"/>
    <dgm:cxn modelId="{C6F6AF49-77CE-4C18-86F0-21017FE945C0}" type="presParOf" srcId="{261522B4-C9D8-4369-82D3-1DAEDC8862EB}" destId="{218255FD-6986-4E12-B559-BD6B7B7ED933}" srcOrd="3" destOrd="0" presId="urn:microsoft.com/office/officeart/2005/8/layout/default#3"/>
    <dgm:cxn modelId="{2FA874F9-37AD-453D-B118-4EFDBCBBB1E0}" type="presParOf" srcId="{261522B4-C9D8-4369-82D3-1DAEDC8862EB}" destId="{007F33D5-F34C-44AC-B08D-0A882D53CA62}" srcOrd="4" destOrd="0" presId="urn:microsoft.com/office/officeart/2005/8/layout/default#3"/>
    <dgm:cxn modelId="{87091DCE-1E73-40D2-A9AD-E6FC9D8E7A7F}" type="presParOf" srcId="{261522B4-C9D8-4369-82D3-1DAEDC8862EB}" destId="{07C5D2AE-86BC-4533-9528-259AD559FE47}" srcOrd="5" destOrd="0" presId="urn:microsoft.com/office/officeart/2005/8/layout/default#3"/>
    <dgm:cxn modelId="{BA0D35FD-0E5A-44C5-B874-9D6A48171108}" type="presParOf" srcId="{261522B4-C9D8-4369-82D3-1DAEDC8862EB}" destId="{7172A2A7-1350-4EB5-8ECB-8D2A86506D8E}" srcOrd="6" destOrd="0" presId="urn:microsoft.com/office/officeart/2005/8/layout/default#3"/>
    <dgm:cxn modelId="{E79DDFCA-55E5-4539-9FB7-C035C8CEBBEF}" type="presParOf" srcId="{261522B4-C9D8-4369-82D3-1DAEDC8862EB}" destId="{5F548148-CCC0-441A-B718-007E67C32DE3}" srcOrd="7" destOrd="0" presId="urn:microsoft.com/office/officeart/2005/8/layout/default#3"/>
    <dgm:cxn modelId="{C4B1153A-ADC3-4614-9846-897610604559}" type="presParOf" srcId="{261522B4-C9D8-4369-82D3-1DAEDC8862EB}" destId="{44213FFE-FF43-4B38-ABC4-4BD8055F0BA8}" srcOrd="8" destOrd="0" presId="urn:microsoft.com/office/officeart/2005/8/layout/default#3"/>
    <dgm:cxn modelId="{7D81F335-E3D4-472A-AE63-A25BB0FC39FF}" type="presParOf" srcId="{261522B4-C9D8-4369-82D3-1DAEDC8862EB}" destId="{C6FCCBEA-CCF7-4DA0-9911-9EFFDAE8A299}" srcOrd="9" destOrd="0" presId="urn:microsoft.com/office/officeart/2005/8/layout/default#3"/>
    <dgm:cxn modelId="{ECEC5399-0649-4235-8B9B-D86FAE99D32B}" type="presParOf" srcId="{261522B4-C9D8-4369-82D3-1DAEDC8862EB}" destId="{CC0A75F4-A58F-436B-9C70-424F28BA4547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C0A722-5D89-4D36-B058-174FD82E784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7AD705-2BE3-46FD-903B-1BDB37521B53}">
      <dgm:prSet/>
      <dgm:spPr/>
      <dgm:t>
        <a:bodyPr/>
        <a:lstStyle/>
        <a:p>
          <a:r>
            <a:rPr lang="pl-PL" dirty="0"/>
            <a:t>W kraju tym obowiązkowa nauka trwa 10 lat</a:t>
          </a:r>
          <a:endParaRPr lang="en-US" dirty="0"/>
        </a:p>
      </dgm:t>
    </dgm:pt>
    <dgm:pt modelId="{7D706540-18F2-49CF-96E6-1B7D83DB964B}" type="parTrans" cxnId="{69AD83BC-C147-4A99-BAB0-C160C6A6D12D}">
      <dgm:prSet/>
      <dgm:spPr/>
      <dgm:t>
        <a:bodyPr/>
        <a:lstStyle/>
        <a:p>
          <a:endParaRPr lang="en-US"/>
        </a:p>
      </dgm:t>
    </dgm:pt>
    <dgm:pt modelId="{53215B87-AD85-4CA9-BC47-4B9442733B3C}" type="sibTrans" cxnId="{69AD83BC-C147-4A99-BAB0-C160C6A6D12D}">
      <dgm:prSet/>
      <dgm:spPr/>
      <dgm:t>
        <a:bodyPr/>
        <a:lstStyle/>
        <a:p>
          <a:endParaRPr lang="en-US"/>
        </a:p>
      </dgm:t>
    </dgm:pt>
    <dgm:pt modelId="{3F094132-7E36-431C-96F6-35135E043FF2}">
      <dgm:prSet/>
      <dgm:spPr/>
      <dgm:t>
        <a:bodyPr/>
        <a:lstStyle/>
        <a:p>
          <a:r>
            <a:rPr lang="pl-PL" dirty="0"/>
            <a:t>Początek edukacji rozpoczyna się w wieku 7 lat</a:t>
          </a:r>
          <a:endParaRPr lang="en-US" dirty="0"/>
        </a:p>
      </dgm:t>
    </dgm:pt>
    <dgm:pt modelId="{B288866B-C2B6-4728-AA2F-50D72D2FA655}" type="parTrans" cxnId="{F18BB227-5406-4BE6-89FC-97B153DB8EF1}">
      <dgm:prSet/>
      <dgm:spPr/>
      <dgm:t>
        <a:bodyPr/>
        <a:lstStyle/>
        <a:p>
          <a:endParaRPr lang="en-US"/>
        </a:p>
      </dgm:t>
    </dgm:pt>
    <dgm:pt modelId="{F2095F90-34A6-47DB-807D-5E8C88A0092B}" type="sibTrans" cxnId="{F18BB227-5406-4BE6-89FC-97B153DB8EF1}">
      <dgm:prSet/>
      <dgm:spPr/>
      <dgm:t>
        <a:bodyPr/>
        <a:lstStyle/>
        <a:p>
          <a:endParaRPr lang="en-US"/>
        </a:p>
      </dgm:t>
    </dgm:pt>
    <dgm:pt modelId="{31166CC1-9605-4488-853B-71B91DB3B7DF}">
      <dgm:prSet/>
      <dgm:spPr/>
      <dgm:t>
        <a:bodyPr/>
        <a:lstStyle/>
        <a:p>
          <a:r>
            <a:rPr lang="pl-PL"/>
            <a:t>Średni poziom IQ wynosi 99</a:t>
          </a:r>
          <a:endParaRPr lang="en-US"/>
        </a:p>
      </dgm:t>
    </dgm:pt>
    <dgm:pt modelId="{3B79BB87-21A4-4A31-9887-0EF064886DA3}" type="parTrans" cxnId="{8A5F9C4D-7809-449C-AEED-DD50144513E3}">
      <dgm:prSet/>
      <dgm:spPr/>
      <dgm:t>
        <a:bodyPr/>
        <a:lstStyle/>
        <a:p>
          <a:endParaRPr lang="en-US"/>
        </a:p>
      </dgm:t>
    </dgm:pt>
    <dgm:pt modelId="{BE46C51A-7E07-4367-A511-486287617930}" type="sibTrans" cxnId="{8A5F9C4D-7809-449C-AEED-DD50144513E3}">
      <dgm:prSet/>
      <dgm:spPr/>
      <dgm:t>
        <a:bodyPr/>
        <a:lstStyle/>
        <a:p>
          <a:endParaRPr lang="en-US"/>
        </a:p>
      </dgm:t>
    </dgm:pt>
    <dgm:pt modelId="{842DB1B4-E882-4AA9-B88F-093931D4EEFA}">
      <dgm:prSet/>
      <dgm:spPr/>
      <dgm:t>
        <a:bodyPr/>
        <a:lstStyle/>
        <a:p>
          <a:r>
            <a:rPr lang="pl-PL"/>
            <a:t>Finlandia zajmuje pierwsze miejsce w rankingu krajów z najlepszym system edukacji szkolne</a:t>
          </a:r>
          <a:endParaRPr lang="en-US"/>
        </a:p>
      </dgm:t>
    </dgm:pt>
    <dgm:pt modelId="{9C19C1E3-A9C6-489F-913D-DB6BF0EAE3B2}" type="parTrans" cxnId="{B28A9783-B7DE-4097-8B02-2A9FC7104D28}">
      <dgm:prSet/>
      <dgm:spPr/>
      <dgm:t>
        <a:bodyPr/>
        <a:lstStyle/>
        <a:p>
          <a:endParaRPr lang="en-US"/>
        </a:p>
      </dgm:t>
    </dgm:pt>
    <dgm:pt modelId="{7EB372A6-D33E-44BE-95A9-58F95E308EF7}" type="sibTrans" cxnId="{B28A9783-B7DE-4097-8B02-2A9FC7104D28}">
      <dgm:prSet/>
      <dgm:spPr/>
      <dgm:t>
        <a:bodyPr/>
        <a:lstStyle/>
        <a:p>
          <a:endParaRPr lang="en-US"/>
        </a:p>
      </dgm:t>
    </dgm:pt>
    <dgm:pt modelId="{D2302535-FDF9-48FB-B287-CC6B4553450D}" type="pres">
      <dgm:prSet presAssocID="{34C0A722-5D89-4D36-B058-174FD82E78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31363D4-BFA9-48AA-BD79-874749AD24F3}" type="pres">
      <dgm:prSet presAssocID="{557AD705-2BE3-46FD-903B-1BDB37521B5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374D13-7431-41D7-AFE1-AD159756DE2B}" type="pres">
      <dgm:prSet presAssocID="{53215B87-AD85-4CA9-BC47-4B9442733B3C}" presName="spacer" presStyleCnt="0"/>
      <dgm:spPr/>
    </dgm:pt>
    <dgm:pt modelId="{C87FE802-101B-4589-8D77-9BB6C5B82455}" type="pres">
      <dgm:prSet presAssocID="{3F094132-7E36-431C-96F6-35135E043FF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6CD2C8-2745-46F7-BA2F-5ED2EB02F573}" type="pres">
      <dgm:prSet presAssocID="{F2095F90-34A6-47DB-807D-5E8C88A0092B}" presName="spacer" presStyleCnt="0"/>
      <dgm:spPr/>
    </dgm:pt>
    <dgm:pt modelId="{48B109D7-4BBA-4744-8CA9-C065C4C41681}" type="pres">
      <dgm:prSet presAssocID="{31166CC1-9605-4488-853B-71B91DB3B7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765523-77AD-4092-8AFD-1142EB0859C7}" type="pres">
      <dgm:prSet presAssocID="{BE46C51A-7E07-4367-A511-486287617930}" presName="spacer" presStyleCnt="0"/>
      <dgm:spPr/>
    </dgm:pt>
    <dgm:pt modelId="{E329863E-9CBC-4CCC-835C-E0D5D4146FA3}" type="pres">
      <dgm:prSet presAssocID="{842DB1B4-E882-4AA9-B88F-093931D4EE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789B99A-C8DD-4DD7-B728-6692F232BCAA}" type="presOf" srcId="{557AD705-2BE3-46FD-903B-1BDB37521B53}" destId="{F31363D4-BFA9-48AA-BD79-874749AD24F3}" srcOrd="0" destOrd="0" presId="urn:microsoft.com/office/officeart/2005/8/layout/vList2"/>
    <dgm:cxn modelId="{69AD83BC-C147-4A99-BAB0-C160C6A6D12D}" srcId="{34C0A722-5D89-4D36-B058-174FD82E784E}" destId="{557AD705-2BE3-46FD-903B-1BDB37521B53}" srcOrd="0" destOrd="0" parTransId="{7D706540-18F2-49CF-96E6-1B7D83DB964B}" sibTransId="{53215B87-AD85-4CA9-BC47-4B9442733B3C}"/>
    <dgm:cxn modelId="{F18BB227-5406-4BE6-89FC-97B153DB8EF1}" srcId="{34C0A722-5D89-4D36-B058-174FD82E784E}" destId="{3F094132-7E36-431C-96F6-35135E043FF2}" srcOrd="1" destOrd="0" parTransId="{B288866B-C2B6-4728-AA2F-50D72D2FA655}" sibTransId="{F2095F90-34A6-47DB-807D-5E8C88A0092B}"/>
    <dgm:cxn modelId="{0A5EBB66-A67C-4FA5-9023-93AB916531BF}" type="presOf" srcId="{3F094132-7E36-431C-96F6-35135E043FF2}" destId="{C87FE802-101B-4589-8D77-9BB6C5B82455}" srcOrd="0" destOrd="0" presId="urn:microsoft.com/office/officeart/2005/8/layout/vList2"/>
    <dgm:cxn modelId="{B28A9783-B7DE-4097-8B02-2A9FC7104D28}" srcId="{34C0A722-5D89-4D36-B058-174FD82E784E}" destId="{842DB1B4-E882-4AA9-B88F-093931D4EEFA}" srcOrd="3" destOrd="0" parTransId="{9C19C1E3-A9C6-489F-913D-DB6BF0EAE3B2}" sibTransId="{7EB372A6-D33E-44BE-95A9-58F95E308EF7}"/>
    <dgm:cxn modelId="{F1553D37-F73B-46C7-922B-BF64AA9B0504}" type="presOf" srcId="{31166CC1-9605-4488-853B-71B91DB3B7DF}" destId="{48B109D7-4BBA-4744-8CA9-C065C4C41681}" srcOrd="0" destOrd="0" presId="urn:microsoft.com/office/officeart/2005/8/layout/vList2"/>
    <dgm:cxn modelId="{335BB1CE-A096-441B-BC1B-9674C439A01C}" type="presOf" srcId="{34C0A722-5D89-4D36-B058-174FD82E784E}" destId="{D2302535-FDF9-48FB-B287-CC6B4553450D}" srcOrd="0" destOrd="0" presId="urn:microsoft.com/office/officeart/2005/8/layout/vList2"/>
    <dgm:cxn modelId="{9B391D99-CD97-4F20-BB98-59636E4965E8}" type="presOf" srcId="{842DB1B4-E882-4AA9-B88F-093931D4EEFA}" destId="{E329863E-9CBC-4CCC-835C-E0D5D4146FA3}" srcOrd="0" destOrd="0" presId="urn:microsoft.com/office/officeart/2005/8/layout/vList2"/>
    <dgm:cxn modelId="{8A5F9C4D-7809-449C-AEED-DD50144513E3}" srcId="{34C0A722-5D89-4D36-B058-174FD82E784E}" destId="{31166CC1-9605-4488-853B-71B91DB3B7DF}" srcOrd="2" destOrd="0" parTransId="{3B79BB87-21A4-4A31-9887-0EF064886DA3}" sibTransId="{BE46C51A-7E07-4367-A511-486287617930}"/>
    <dgm:cxn modelId="{56F7D0C1-4E1A-4A8C-85A3-8FDC539F60BF}" type="presParOf" srcId="{D2302535-FDF9-48FB-B287-CC6B4553450D}" destId="{F31363D4-BFA9-48AA-BD79-874749AD24F3}" srcOrd="0" destOrd="0" presId="urn:microsoft.com/office/officeart/2005/8/layout/vList2"/>
    <dgm:cxn modelId="{64136738-AEAC-47B6-91EE-D42CC164E729}" type="presParOf" srcId="{D2302535-FDF9-48FB-B287-CC6B4553450D}" destId="{F9374D13-7431-41D7-AFE1-AD159756DE2B}" srcOrd="1" destOrd="0" presId="urn:microsoft.com/office/officeart/2005/8/layout/vList2"/>
    <dgm:cxn modelId="{29FBA1E7-A676-4445-9F5C-478EAB7AF6BF}" type="presParOf" srcId="{D2302535-FDF9-48FB-B287-CC6B4553450D}" destId="{C87FE802-101B-4589-8D77-9BB6C5B82455}" srcOrd="2" destOrd="0" presId="urn:microsoft.com/office/officeart/2005/8/layout/vList2"/>
    <dgm:cxn modelId="{F894DE57-9557-4E3F-860F-4359EF3F253D}" type="presParOf" srcId="{D2302535-FDF9-48FB-B287-CC6B4553450D}" destId="{516CD2C8-2745-46F7-BA2F-5ED2EB02F573}" srcOrd="3" destOrd="0" presId="urn:microsoft.com/office/officeart/2005/8/layout/vList2"/>
    <dgm:cxn modelId="{F0EEBA60-3134-4C54-AC28-692D9C19B24B}" type="presParOf" srcId="{D2302535-FDF9-48FB-B287-CC6B4553450D}" destId="{48B109D7-4BBA-4744-8CA9-C065C4C41681}" srcOrd="4" destOrd="0" presId="urn:microsoft.com/office/officeart/2005/8/layout/vList2"/>
    <dgm:cxn modelId="{74386DF0-1DD1-4F52-BEF2-CAA18318CAF5}" type="presParOf" srcId="{D2302535-FDF9-48FB-B287-CC6B4553450D}" destId="{3C765523-77AD-4092-8AFD-1142EB0859C7}" srcOrd="5" destOrd="0" presId="urn:microsoft.com/office/officeart/2005/8/layout/vList2"/>
    <dgm:cxn modelId="{EDF943C8-E29D-46C1-91E8-396899A2C0C6}" type="presParOf" srcId="{D2302535-FDF9-48FB-B287-CC6B4553450D}" destId="{E329863E-9CBC-4CCC-835C-E0D5D4146F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BE2EF4-630D-4AFE-9EC2-ADFFF7F1468D}" type="doc">
      <dgm:prSet loTypeId="urn:microsoft.com/office/officeart/2005/8/layout/default#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660895-C3B5-4466-A96D-D18B60B0F203}">
      <dgm:prSet/>
      <dgm:spPr/>
      <dgm:t>
        <a:bodyPr/>
        <a:lstStyle/>
        <a:p>
          <a:r>
            <a:rPr lang="pl-PL" dirty="0"/>
            <a:t>Najbardziej popularną Finką jest pisarka </a:t>
          </a:r>
          <a:r>
            <a:rPr lang="pl-PL" dirty="0" err="1"/>
            <a:t>Tove</a:t>
          </a:r>
          <a:r>
            <a:rPr lang="pl-PL" dirty="0"/>
            <a:t> Jansson, która stworzyła opowieść o Muminkach</a:t>
          </a:r>
          <a:endParaRPr lang="en-US" dirty="0"/>
        </a:p>
      </dgm:t>
    </dgm:pt>
    <dgm:pt modelId="{AB1A0A5E-12D6-4164-AF6D-BF3110D2B25C}" type="parTrans" cxnId="{A8D08258-2E90-4A83-AFB4-B3B4052351F0}">
      <dgm:prSet/>
      <dgm:spPr/>
      <dgm:t>
        <a:bodyPr/>
        <a:lstStyle/>
        <a:p>
          <a:endParaRPr lang="en-US"/>
        </a:p>
      </dgm:t>
    </dgm:pt>
    <dgm:pt modelId="{1BD15034-0288-4775-9CB3-AC412CE73DEC}" type="sibTrans" cxnId="{A8D08258-2E90-4A83-AFB4-B3B4052351F0}">
      <dgm:prSet/>
      <dgm:spPr/>
      <dgm:t>
        <a:bodyPr/>
        <a:lstStyle/>
        <a:p>
          <a:endParaRPr lang="en-US"/>
        </a:p>
      </dgm:t>
    </dgm:pt>
    <dgm:pt modelId="{7C7E7833-9BEA-4F1D-8888-0D8C2E2C256C}">
      <dgm:prSet/>
      <dgm:spPr/>
      <dgm:t>
        <a:bodyPr/>
        <a:lstStyle/>
        <a:p>
          <a:r>
            <a:rPr lang="pl-PL" dirty="0"/>
            <a:t>W </a:t>
          </a:r>
          <a:r>
            <a:rPr lang="pl-PL" dirty="0" err="1"/>
            <a:t>Nantali</a:t>
          </a:r>
          <a:r>
            <a:rPr lang="pl-PL" dirty="0"/>
            <a:t> znajduje się park rozrywki wzorowany na bajkowej krainie Muminków</a:t>
          </a:r>
          <a:endParaRPr lang="en-US" dirty="0"/>
        </a:p>
      </dgm:t>
    </dgm:pt>
    <dgm:pt modelId="{0F231660-B282-42C6-8B2E-D09B3225792D}" type="parTrans" cxnId="{6CE7EE7C-5794-4671-BAE5-259F18E4BB09}">
      <dgm:prSet/>
      <dgm:spPr/>
      <dgm:t>
        <a:bodyPr/>
        <a:lstStyle/>
        <a:p>
          <a:endParaRPr lang="en-US"/>
        </a:p>
      </dgm:t>
    </dgm:pt>
    <dgm:pt modelId="{EB114506-F431-47A5-B38B-230A5EF2B852}" type="sibTrans" cxnId="{6CE7EE7C-5794-4671-BAE5-259F18E4BB09}">
      <dgm:prSet/>
      <dgm:spPr/>
      <dgm:t>
        <a:bodyPr/>
        <a:lstStyle/>
        <a:p>
          <a:endParaRPr lang="en-US"/>
        </a:p>
      </dgm:t>
    </dgm:pt>
    <dgm:pt modelId="{2843AC00-9639-445B-A1CB-F8A9C7A1AA85}">
      <dgm:prSet/>
      <dgm:spPr/>
      <dgm:t>
        <a:bodyPr/>
        <a:lstStyle/>
        <a:p>
          <a:r>
            <a:rPr lang="pl-PL" dirty="0"/>
            <a:t>W </a:t>
          </a:r>
          <a:r>
            <a:rPr lang="pl-PL" dirty="0" err="1"/>
            <a:t>Tampere</a:t>
          </a:r>
          <a:r>
            <a:rPr lang="pl-PL" dirty="0"/>
            <a:t> znajduje się muzeum </a:t>
          </a:r>
          <a:r>
            <a:rPr lang="pl-PL" dirty="0" err="1"/>
            <a:t>Muumilaakso</a:t>
          </a:r>
          <a:r>
            <a:rPr lang="pl-PL" dirty="0"/>
            <a:t> poświęcone pamięci twórczyni Muminków</a:t>
          </a:r>
          <a:endParaRPr lang="en-US" dirty="0"/>
        </a:p>
      </dgm:t>
    </dgm:pt>
    <dgm:pt modelId="{2B52265B-2032-4795-84F0-E896904DD8AD}" type="parTrans" cxnId="{3EABD8CE-DC12-4683-882D-2C335C70EA64}">
      <dgm:prSet/>
      <dgm:spPr/>
      <dgm:t>
        <a:bodyPr/>
        <a:lstStyle/>
        <a:p>
          <a:endParaRPr lang="en-US"/>
        </a:p>
      </dgm:t>
    </dgm:pt>
    <dgm:pt modelId="{BCB9C13A-6BCB-4C5B-A5C0-D34BB0F8870B}" type="sibTrans" cxnId="{3EABD8CE-DC12-4683-882D-2C335C70EA64}">
      <dgm:prSet/>
      <dgm:spPr/>
      <dgm:t>
        <a:bodyPr/>
        <a:lstStyle/>
        <a:p>
          <a:endParaRPr lang="en-US"/>
        </a:p>
      </dgm:t>
    </dgm:pt>
    <dgm:pt modelId="{D2149C3A-40DA-4FC6-91EB-9ECC9C2EBE37}" type="pres">
      <dgm:prSet presAssocID="{9DBE2EF4-630D-4AFE-9EC2-ADFFF7F146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92C39D0-D1CB-4C52-91D3-D791A3926A4E}" type="pres">
      <dgm:prSet presAssocID="{5C660895-C3B5-4466-A96D-D18B60B0F2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C4ED31-BFD9-45E0-BF2B-74E9D1232B57}" type="pres">
      <dgm:prSet presAssocID="{1BD15034-0288-4775-9CB3-AC412CE73DEC}" presName="sibTrans" presStyleCnt="0"/>
      <dgm:spPr/>
    </dgm:pt>
    <dgm:pt modelId="{DF43C4E1-32B9-418C-B43D-FD6AF4FD631C}" type="pres">
      <dgm:prSet presAssocID="{7C7E7833-9BEA-4F1D-8888-0D8C2E2C25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2E3256-DD99-4A74-A277-0DE7315D01AF}" type="pres">
      <dgm:prSet presAssocID="{EB114506-F431-47A5-B38B-230A5EF2B852}" presName="sibTrans" presStyleCnt="0"/>
      <dgm:spPr/>
    </dgm:pt>
    <dgm:pt modelId="{020FAB18-A237-4B6A-A9DF-D36AD7FF6739}" type="pres">
      <dgm:prSet presAssocID="{2843AC00-9639-445B-A1CB-F8A9C7A1AA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8B62C6D-0376-42B2-B3C4-549E01D727C7}" type="presOf" srcId="{7C7E7833-9BEA-4F1D-8888-0D8C2E2C256C}" destId="{DF43C4E1-32B9-418C-B43D-FD6AF4FD631C}" srcOrd="0" destOrd="0" presId="urn:microsoft.com/office/officeart/2005/8/layout/default#4"/>
    <dgm:cxn modelId="{11DBE5F8-CAC4-4F3B-9AB3-471D7D57E861}" type="presOf" srcId="{5C660895-C3B5-4466-A96D-D18B60B0F203}" destId="{992C39D0-D1CB-4C52-91D3-D791A3926A4E}" srcOrd="0" destOrd="0" presId="urn:microsoft.com/office/officeart/2005/8/layout/default#4"/>
    <dgm:cxn modelId="{A8D08258-2E90-4A83-AFB4-B3B4052351F0}" srcId="{9DBE2EF4-630D-4AFE-9EC2-ADFFF7F1468D}" destId="{5C660895-C3B5-4466-A96D-D18B60B0F203}" srcOrd="0" destOrd="0" parTransId="{AB1A0A5E-12D6-4164-AF6D-BF3110D2B25C}" sibTransId="{1BD15034-0288-4775-9CB3-AC412CE73DEC}"/>
    <dgm:cxn modelId="{6CE7EE7C-5794-4671-BAE5-259F18E4BB09}" srcId="{9DBE2EF4-630D-4AFE-9EC2-ADFFF7F1468D}" destId="{7C7E7833-9BEA-4F1D-8888-0D8C2E2C256C}" srcOrd="1" destOrd="0" parTransId="{0F231660-B282-42C6-8B2E-D09B3225792D}" sibTransId="{EB114506-F431-47A5-B38B-230A5EF2B852}"/>
    <dgm:cxn modelId="{8B40581A-CB10-4155-BE46-FDA66AE89049}" type="presOf" srcId="{2843AC00-9639-445B-A1CB-F8A9C7A1AA85}" destId="{020FAB18-A237-4B6A-A9DF-D36AD7FF6739}" srcOrd="0" destOrd="0" presId="urn:microsoft.com/office/officeart/2005/8/layout/default#4"/>
    <dgm:cxn modelId="{3EABD8CE-DC12-4683-882D-2C335C70EA64}" srcId="{9DBE2EF4-630D-4AFE-9EC2-ADFFF7F1468D}" destId="{2843AC00-9639-445B-A1CB-F8A9C7A1AA85}" srcOrd="2" destOrd="0" parTransId="{2B52265B-2032-4795-84F0-E896904DD8AD}" sibTransId="{BCB9C13A-6BCB-4C5B-A5C0-D34BB0F8870B}"/>
    <dgm:cxn modelId="{FA6FB5C1-1FB0-445A-BA00-9D81800D3DC1}" type="presOf" srcId="{9DBE2EF4-630D-4AFE-9EC2-ADFFF7F1468D}" destId="{D2149C3A-40DA-4FC6-91EB-9ECC9C2EBE37}" srcOrd="0" destOrd="0" presId="urn:microsoft.com/office/officeart/2005/8/layout/default#4"/>
    <dgm:cxn modelId="{855B55BB-9518-4FFC-ACFF-C92075BD610D}" type="presParOf" srcId="{D2149C3A-40DA-4FC6-91EB-9ECC9C2EBE37}" destId="{992C39D0-D1CB-4C52-91D3-D791A3926A4E}" srcOrd="0" destOrd="0" presId="urn:microsoft.com/office/officeart/2005/8/layout/default#4"/>
    <dgm:cxn modelId="{E522B8AA-AAC9-4746-8F31-321896AE99EF}" type="presParOf" srcId="{D2149C3A-40DA-4FC6-91EB-9ECC9C2EBE37}" destId="{56C4ED31-BFD9-45E0-BF2B-74E9D1232B57}" srcOrd="1" destOrd="0" presId="urn:microsoft.com/office/officeart/2005/8/layout/default#4"/>
    <dgm:cxn modelId="{170AA4B7-0311-4049-99AB-575751C8E58A}" type="presParOf" srcId="{D2149C3A-40DA-4FC6-91EB-9ECC9C2EBE37}" destId="{DF43C4E1-32B9-418C-B43D-FD6AF4FD631C}" srcOrd="2" destOrd="0" presId="urn:microsoft.com/office/officeart/2005/8/layout/default#4"/>
    <dgm:cxn modelId="{EB10A642-582E-4CE6-9B90-AB3683DB3010}" type="presParOf" srcId="{D2149C3A-40DA-4FC6-91EB-9ECC9C2EBE37}" destId="{952E3256-DD99-4A74-A277-0DE7315D01AF}" srcOrd="3" destOrd="0" presId="urn:microsoft.com/office/officeart/2005/8/layout/default#4"/>
    <dgm:cxn modelId="{81318B0E-A205-42A7-80CB-920521211234}" type="presParOf" srcId="{D2149C3A-40DA-4FC6-91EB-9ECC9C2EBE37}" destId="{020FAB18-A237-4B6A-A9DF-D36AD7FF6739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D35F4C-7D3D-4DA8-968F-FBE39E21515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2AE037E-CE6D-487F-AAA1-993294B07E9F}">
      <dgm:prSet/>
      <dgm:spPr/>
      <dgm:t>
        <a:bodyPr/>
        <a:lstStyle/>
        <a:p>
          <a:r>
            <a:rPr lang="pl-PL" dirty="0"/>
            <a:t>Kobiety i mężczyźni na emeryturę mogą iść w wieku 62-68 lat</a:t>
          </a:r>
          <a:endParaRPr lang="en-US" dirty="0"/>
        </a:p>
      </dgm:t>
    </dgm:pt>
    <dgm:pt modelId="{B4A8610B-D12E-4D60-885C-9B046C93B650}" type="parTrans" cxnId="{3A9D4ECD-EED6-4C3E-A145-CF6A86D48E95}">
      <dgm:prSet/>
      <dgm:spPr/>
      <dgm:t>
        <a:bodyPr/>
        <a:lstStyle/>
        <a:p>
          <a:endParaRPr lang="en-US"/>
        </a:p>
      </dgm:t>
    </dgm:pt>
    <dgm:pt modelId="{DE75AD90-54AA-49B0-B6D6-4CA20EF42D73}" type="sibTrans" cxnId="{3A9D4ECD-EED6-4C3E-A145-CF6A86D48E95}">
      <dgm:prSet/>
      <dgm:spPr/>
      <dgm:t>
        <a:bodyPr/>
        <a:lstStyle/>
        <a:p>
          <a:endParaRPr lang="en-US"/>
        </a:p>
      </dgm:t>
    </dgm:pt>
    <dgm:pt modelId="{C0BDBFA8-1A60-490F-B02D-22D4CFE5297E}">
      <dgm:prSet/>
      <dgm:spPr/>
      <dgm:t>
        <a:bodyPr/>
        <a:lstStyle/>
        <a:p>
          <a:r>
            <a:rPr lang="pl-PL" dirty="0"/>
            <a:t>5 Finów zgromadziło majątek większy niż miliard amerykańskich dolarów </a:t>
          </a:r>
          <a:endParaRPr lang="en-US" dirty="0"/>
        </a:p>
      </dgm:t>
    </dgm:pt>
    <dgm:pt modelId="{398ACCAD-1B89-4B47-A889-B7AB6AF9DF9A}" type="parTrans" cxnId="{6EE10911-FA69-4C6C-83A6-7A25C42A5435}">
      <dgm:prSet/>
      <dgm:spPr/>
      <dgm:t>
        <a:bodyPr/>
        <a:lstStyle/>
        <a:p>
          <a:endParaRPr lang="en-US"/>
        </a:p>
      </dgm:t>
    </dgm:pt>
    <dgm:pt modelId="{EB982A1F-F480-42C4-BD0C-991886CE5975}" type="sibTrans" cxnId="{6EE10911-FA69-4C6C-83A6-7A25C42A5435}">
      <dgm:prSet/>
      <dgm:spPr/>
      <dgm:t>
        <a:bodyPr/>
        <a:lstStyle/>
        <a:p>
          <a:endParaRPr lang="en-US"/>
        </a:p>
      </dgm:t>
    </dgm:pt>
    <dgm:pt modelId="{5FDF1DC0-EB04-45BC-8443-A15B4493565E}">
      <dgm:prSet/>
      <dgm:spPr/>
      <dgm:t>
        <a:bodyPr/>
        <a:lstStyle/>
        <a:p>
          <a:r>
            <a:rPr lang="pl-PL" dirty="0"/>
            <a:t>Najbogatszy z nich to </a:t>
          </a:r>
          <a:r>
            <a:rPr lang="pl-PL" dirty="0" err="1"/>
            <a:t>Antti</a:t>
          </a:r>
          <a:r>
            <a:rPr lang="pl-PL" dirty="0"/>
            <a:t> </a:t>
          </a:r>
          <a:r>
            <a:rPr lang="pl-PL" dirty="0" err="1"/>
            <a:t>Herlin</a:t>
          </a:r>
          <a:r>
            <a:rPr lang="pl-PL" dirty="0"/>
            <a:t> z majątkiem wartym ponad $3,6 mld (około 13,8 miliardy złotych)</a:t>
          </a:r>
          <a:endParaRPr lang="en-US" dirty="0"/>
        </a:p>
      </dgm:t>
    </dgm:pt>
    <dgm:pt modelId="{E18F89C4-7329-49AD-929E-B4C1EBCA1E47}" type="parTrans" cxnId="{59ED037F-324C-48E3-838D-CD89400B4B24}">
      <dgm:prSet/>
      <dgm:spPr/>
      <dgm:t>
        <a:bodyPr/>
        <a:lstStyle/>
        <a:p>
          <a:endParaRPr lang="en-US"/>
        </a:p>
      </dgm:t>
    </dgm:pt>
    <dgm:pt modelId="{05AD5564-92F5-40C0-91A3-9F969B9FCF52}" type="sibTrans" cxnId="{59ED037F-324C-48E3-838D-CD89400B4B24}">
      <dgm:prSet/>
      <dgm:spPr/>
      <dgm:t>
        <a:bodyPr/>
        <a:lstStyle/>
        <a:p>
          <a:endParaRPr lang="en-US"/>
        </a:p>
      </dgm:t>
    </dgm:pt>
    <dgm:pt modelId="{E33456D7-B811-40EF-971E-4D4E818D0002}">
      <dgm:prSet/>
      <dgm:spPr/>
      <dgm:t>
        <a:bodyPr/>
        <a:lstStyle/>
        <a:p>
          <a:r>
            <a:rPr lang="pl-PL" dirty="0"/>
            <a:t>W Finlandii nie ma ustalonej płacy minimalnej</a:t>
          </a:r>
          <a:endParaRPr lang="en-US" dirty="0"/>
        </a:p>
      </dgm:t>
    </dgm:pt>
    <dgm:pt modelId="{108C9C23-A241-4486-9D0E-A166DB3A3DDE}" type="parTrans" cxnId="{B212E50B-7C83-426D-911E-38EE391B681C}">
      <dgm:prSet/>
      <dgm:spPr/>
      <dgm:t>
        <a:bodyPr/>
        <a:lstStyle/>
        <a:p>
          <a:endParaRPr lang="en-US"/>
        </a:p>
      </dgm:t>
    </dgm:pt>
    <dgm:pt modelId="{0C9AD5E5-AE65-43C2-9ADE-AD8420F472A9}" type="sibTrans" cxnId="{B212E50B-7C83-426D-911E-38EE391B681C}">
      <dgm:prSet/>
      <dgm:spPr/>
      <dgm:t>
        <a:bodyPr/>
        <a:lstStyle/>
        <a:p>
          <a:endParaRPr lang="en-US"/>
        </a:p>
      </dgm:t>
    </dgm:pt>
    <dgm:pt modelId="{2C5828A2-0CCD-456E-A68B-2453DD845129}">
      <dgm:prSet/>
      <dgm:spPr/>
      <dgm:t>
        <a:bodyPr/>
        <a:lstStyle/>
        <a:p>
          <a:r>
            <a:rPr lang="pl-PL" dirty="0"/>
            <a:t>W 2018 roku średnia miesięczna pensja w tym kraju wynosi 3 415 € (14 616 zł)</a:t>
          </a:r>
          <a:endParaRPr lang="en-US" dirty="0"/>
        </a:p>
      </dgm:t>
    </dgm:pt>
    <dgm:pt modelId="{20CEFCFD-871B-4ED9-A45D-3C487AE748C9}" type="parTrans" cxnId="{089C2724-95DA-4127-8BDF-4E58F1A450EC}">
      <dgm:prSet/>
      <dgm:spPr/>
      <dgm:t>
        <a:bodyPr/>
        <a:lstStyle/>
        <a:p>
          <a:endParaRPr lang="en-US"/>
        </a:p>
      </dgm:t>
    </dgm:pt>
    <dgm:pt modelId="{EAC99F46-8CC1-4B33-ACC0-EEFA957BFC4A}" type="sibTrans" cxnId="{089C2724-95DA-4127-8BDF-4E58F1A450EC}">
      <dgm:prSet/>
      <dgm:spPr/>
      <dgm:t>
        <a:bodyPr/>
        <a:lstStyle/>
        <a:p>
          <a:endParaRPr lang="en-US"/>
        </a:p>
      </dgm:t>
    </dgm:pt>
    <dgm:pt modelId="{DAE15E34-9AEF-470B-927B-597A5B75B38A}">
      <dgm:prSet/>
      <dgm:spPr/>
      <dgm:t>
        <a:bodyPr/>
        <a:lstStyle/>
        <a:p>
          <a:r>
            <a:rPr lang="pl-PL" dirty="0"/>
            <a:t>Wysokość podatku dochodowego w Finlandii wynosi 20% </a:t>
          </a:r>
          <a:endParaRPr lang="en-US" dirty="0"/>
        </a:p>
      </dgm:t>
    </dgm:pt>
    <dgm:pt modelId="{1A98D5F5-4DA5-4DDF-9EA7-264A443E3CF8}" type="parTrans" cxnId="{276E0894-0FDB-4FF4-A1D7-80FC7766266E}">
      <dgm:prSet/>
      <dgm:spPr/>
      <dgm:t>
        <a:bodyPr/>
        <a:lstStyle/>
        <a:p>
          <a:endParaRPr lang="en-US"/>
        </a:p>
      </dgm:t>
    </dgm:pt>
    <dgm:pt modelId="{F10BE8E6-05CA-4BC1-B1AE-F1039DAAA359}" type="sibTrans" cxnId="{276E0894-0FDB-4FF4-A1D7-80FC7766266E}">
      <dgm:prSet/>
      <dgm:spPr/>
      <dgm:t>
        <a:bodyPr/>
        <a:lstStyle/>
        <a:p>
          <a:endParaRPr lang="en-US"/>
        </a:p>
      </dgm:t>
    </dgm:pt>
    <dgm:pt modelId="{547CE273-7ECA-48D3-B5FA-12F4E920C0DC}" type="pres">
      <dgm:prSet presAssocID="{4ED35F4C-7D3D-4DA8-968F-FBE39E2151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FD33288-0A2D-4901-8141-2055EF8D8815}" type="pres">
      <dgm:prSet presAssocID="{52AE037E-CE6D-487F-AAA1-993294B07E9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3AE86A-7D38-412E-95B4-5911924EA0BA}" type="pres">
      <dgm:prSet presAssocID="{DE75AD90-54AA-49B0-B6D6-4CA20EF42D73}" presName="spacer" presStyleCnt="0"/>
      <dgm:spPr/>
    </dgm:pt>
    <dgm:pt modelId="{9917C05E-4F45-443E-9C8D-9A5396CDD08C}" type="pres">
      <dgm:prSet presAssocID="{C0BDBFA8-1A60-490F-B02D-22D4CFE5297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277CB1-F9FC-4E14-A416-EF05DDEDBEE0}" type="pres">
      <dgm:prSet presAssocID="{EB982A1F-F480-42C4-BD0C-991886CE5975}" presName="spacer" presStyleCnt="0"/>
      <dgm:spPr/>
    </dgm:pt>
    <dgm:pt modelId="{D8E9809C-95DA-4A8E-AEE3-06D9D17EF18C}" type="pres">
      <dgm:prSet presAssocID="{5FDF1DC0-EB04-45BC-8443-A15B4493565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F737BF-4C93-4C0E-AB53-AEDAFD77E22B}" type="pres">
      <dgm:prSet presAssocID="{05AD5564-92F5-40C0-91A3-9F969B9FCF52}" presName="spacer" presStyleCnt="0"/>
      <dgm:spPr/>
    </dgm:pt>
    <dgm:pt modelId="{1F078B02-F2C4-404B-80C2-64B2C69A905C}" type="pres">
      <dgm:prSet presAssocID="{E33456D7-B811-40EF-971E-4D4E818D000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76E988-7248-46A2-91FD-7A0F139F6D6F}" type="pres">
      <dgm:prSet presAssocID="{0C9AD5E5-AE65-43C2-9ADE-AD8420F472A9}" presName="spacer" presStyleCnt="0"/>
      <dgm:spPr/>
    </dgm:pt>
    <dgm:pt modelId="{41CAAD68-5809-4E6E-821B-035358EAEA57}" type="pres">
      <dgm:prSet presAssocID="{2C5828A2-0CCD-456E-A68B-2453DD84512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389397-E72F-415B-A364-DC82EF486CFD}" type="pres">
      <dgm:prSet presAssocID="{EAC99F46-8CC1-4B33-ACC0-EEFA957BFC4A}" presName="spacer" presStyleCnt="0"/>
      <dgm:spPr/>
    </dgm:pt>
    <dgm:pt modelId="{8C1306D5-D574-4C76-AF79-F05C3CA1B9DB}" type="pres">
      <dgm:prSet presAssocID="{DAE15E34-9AEF-470B-927B-597A5B75B38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89C2724-95DA-4127-8BDF-4E58F1A450EC}" srcId="{4ED35F4C-7D3D-4DA8-968F-FBE39E21515B}" destId="{2C5828A2-0CCD-456E-A68B-2453DD845129}" srcOrd="4" destOrd="0" parTransId="{20CEFCFD-871B-4ED9-A45D-3C487AE748C9}" sibTransId="{EAC99F46-8CC1-4B33-ACC0-EEFA957BFC4A}"/>
    <dgm:cxn modelId="{E0363E9A-EBA3-49F5-BD7F-D08AD42CE9F8}" type="presOf" srcId="{5FDF1DC0-EB04-45BC-8443-A15B4493565E}" destId="{D8E9809C-95DA-4A8E-AEE3-06D9D17EF18C}" srcOrd="0" destOrd="0" presId="urn:microsoft.com/office/officeart/2005/8/layout/vList2"/>
    <dgm:cxn modelId="{276E0894-0FDB-4FF4-A1D7-80FC7766266E}" srcId="{4ED35F4C-7D3D-4DA8-968F-FBE39E21515B}" destId="{DAE15E34-9AEF-470B-927B-597A5B75B38A}" srcOrd="5" destOrd="0" parTransId="{1A98D5F5-4DA5-4DDF-9EA7-264A443E3CF8}" sibTransId="{F10BE8E6-05CA-4BC1-B1AE-F1039DAAA359}"/>
    <dgm:cxn modelId="{8245B9D2-2856-4B08-A722-184D170BE21D}" type="presOf" srcId="{C0BDBFA8-1A60-490F-B02D-22D4CFE5297E}" destId="{9917C05E-4F45-443E-9C8D-9A5396CDD08C}" srcOrd="0" destOrd="0" presId="urn:microsoft.com/office/officeart/2005/8/layout/vList2"/>
    <dgm:cxn modelId="{0F79E231-BC91-446C-9C64-09F162F901BD}" type="presOf" srcId="{52AE037E-CE6D-487F-AAA1-993294B07E9F}" destId="{2FD33288-0A2D-4901-8141-2055EF8D8815}" srcOrd="0" destOrd="0" presId="urn:microsoft.com/office/officeart/2005/8/layout/vList2"/>
    <dgm:cxn modelId="{6EE10911-FA69-4C6C-83A6-7A25C42A5435}" srcId="{4ED35F4C-7D3D-4DA8-968F-FBE39E21515B}" destId="{C0BDBFA8-1A60-490F-B02D-22D4CFE5297E}" srcOrd="1" destOrd="0" parTransId="{398ACCAD-1B89-4B47-A889-B7AB6AF9DF9A}" sibTransId="{EB982A1F-F480-42C4-BD0C-991886CE5975}"/>
    <dgm:cxn modelId="{4B2E452B-2C10-4951-8CBC-4191D081AF2C}" type="presOf" srcId="{DAE15E34-9AEF-470B-927B-597A5B75B38A}" destId="{8C1306D5-D574-4C76-AF79-F05C3CA1B9DB}" srcOrd="0" destOrd="0" presId="urn:microsoft.com/office/officeart/2005/8/layout/vList2"/>
    <dgm:cxn modelId="{1A57AA93-60B7-40AC-A3C2-8A6F0F2CF921}" type="presOf" srcId="{4ED35F4C-7D3D-4DA8-968F-FBE39E21515B}" destId="{547CE273-7ECA-48D3-B5FA-12F4E920C0DC}" srcOrd="0" destOrd="0" presId="urn:microsoft.com/office/officeart/2005/8/layout/vList2"/>
    <dgm:cxn modelId="{B212E50B-7C83-426D-911E-38EE391B681C}" srcId="{4ED35F4C-7D3D-4DA8-968F-FBE39E21515B}" destId="{E33456D7-B811-40EF-971E-4D4E818D0002}" srcOrd="3" destOrd="0" parTransId="{108C9C23-A241-4486-9D0E-A166DB3A3DDE}" sibTransId="{0C9AD5E5-AE65-43C2-9ADE-AD8420F472A9}"/>
    <dgm:cxn modelId="{1B6C1470-8653-4E2E-A6F5-7B513353028F}" type="presOf" srcId="{2C5828A2-0CCD-456E-A68B-2453DD845129}" destId="{41CAAD68-5809-4E6E-821B-035358EAEA57}" srcOrd="0" destOrd="0" presId="urn:microsoft.com/office/officeart/2005/8/layout/vList2"/>
    <dgm:cxn modelId="{3A9D4ECD-EED6-4C3E-A145-CF6A86D48E95}" srcId="{4ED35F4C-7D3D-4DA8-968F-FBE39E21515B}" destId="{52AE037E-CE6D-487F-AAA1-993294B07E9F}" srcOrd="0" destOrd="0" parTransId="{B4A8610B-D12E-4D60-885C-9B046C93B650}" sibTransId="{DE75AD90-54AA-49B0-B6D6-4CA20EF42D73}"/>
    <dgm:cxn modelId="{59ED037F-324C-48E3-838D-CD89400B4B24}" srcId="{4ED35F4C-7D3D-4DA8-968F-FBE39E21515B}" destId="{5FDF1DC0-EB04-45BC-8443-A15B4493565E}" srcOrd="2" destOrd="0" parTransId="{E18F89C4-7329-49AD-929E-B4C1EBCA1E47}" sibTransId="{05AD5564-92F5-40C0-91A3-9F969B9FCF52}"/>
    <dgm:cxn modelId="{CD2E58D4-428A-4148-A3C0-8210D76264C5}" type="presOf" srcId="{E33456D7-B811-40EF-971E-4D4E818D0002}" destId="{1F078B02-F2C4-404B-80C2-64B2C69A905C}" srcOrd="0" destOrd="0" presId="urn:microsoft.com/office/officeart/2005/8/layout/vList2"/>
    <dgm:cxn modelId="{D71FE99F-4F99-45A7-84CD-E1DAC7B83C86}" type="presParOf" srcId="{547CE273-7ECA-48D3-B5FA-12F4E920C0DC}" destId="{2FD33288-0A2D-4901-8141-2055EF8D8815}" srcOrd="0" destOrd="0" presId="urn:microsoft.com/office/officeart/2005/8/layout/vList2"/>
    <dgm:cxn modelId="{B9F9EAFC-0489-4E64-B28E-10CE8FD35D44}" type="presParOf" srcId="{547CE273-7ECA-48D3-B5FA-12F4E920C0DC}" destId="{8F3AE86A-7D38-412E-95B4-5911924EA0BA}" srcOrd="1" destOrd="0" presId="urn:microsoft.com/office/officeart/2005/8/layout/vList2"/>
    <dgm:cxn modelId="{21108378-0738-4E0B-BCB9-E53D68663F2F}" type="presParOf" srcId="{547CE273-7ECA-48D3-B5FA-12F4E920C0DC}" destId="{9917C05E-4F45-443E-9C8D-9A5396CDD08C}" srcOrd="2" destOrd="0" presId="urn:microsoft.com/office/officeart/2005/8/layout/vList2"/>
    <dgm:cxn modelId="{AB52BF01-122B-46AE-B103-BE936D1E45A3}" type="presParOf" srcId="{547CE273-7ECA-48D3-B5FA-12F4E920C0DC}" destId="{A9277CB1-F9FC-4E14-A416-EF05DDEDBEE0}" srcOrd="3" destOrd="0" presId="urn:microsoft.com/office/officeart/2005/8/layout/vList2"/>
    <dgm:cxn modelId="{BF8D7965-4C1F-4D03-886C-C32A7EAE53BD}" type="presParOf" srcId="{547CE273-7ECA-48D3-B5FA-12F4E920C0DC}" destId="{D8E9809C-95DA-4A8E-AEE3-06D9D17EF18C}" srcOrd="4" destOrd="0" presId="urn:microsoft.com/office/officeart/2005/8/layout/vList2"/>
    <dgm:cxn modelId="{8EC57A12-CE24-4962-9C81-05B9195D687B}" type="presParOf" srcId="{547CE273-7ECA-48D3-B5FA-12F4E920C0DC}" destId="{C7F737BF-4C93-4C0E-AB53-AEDAFD77E22B}" srcOrd="5" destOrd="0" presId="urn:microsoft.com/office/officeart/2005/8/layout/vList2"/>
    <dgm:cxn modelId="{D48D62A7-DFA2-43FE-9B09-46928AF3940E}" type="presParOf" srcId="{547CE273-7ECA-48D3-B5FA-12F4E920C0DC}" destId="{1F078B02-F2C4-404B-80C2-64B2C69A905C}" srcOrd="6" destOrd="0" presId="urn:microsoft.com/office/officeart/2005/8/layout/vList2"/>
    <dgm:cxn modelId="{9927D431-3F3C-4CED-90CE-628BF7528B70}" type="presParOf" srcId="{547CE273-7ECA-48D3-B5FA-12F4E920C0DC}" destId="{6776E988-7248-46A2-91FD-7A0F139F6D6F}" srcOrd="7" destOrd="0" presId="urn:microsoft.com/office/officeart/2005/8/layout/vList2"/>
    <dgm:cxn modelId="{1B43A0B3-7F15-44F3-831A-51A98B88ED55}" type="presParOf" srcId="{547CE273-7ECA-48D3-B5FA-12F4E920C0DC}" destId="{41CAAD68-5809-4E6E-821B-035358EAEA57}" srcOrd="8" destOrd="0" presId="urn:microsoft.com/office/officeart/2005/8/layout/vList2"/>
    <dgm:cxn modelId="{3BC9C0F4-D75C-48A5-A856-D2C87EB5710B}" type="presParOf" srcId="{547CE273-7ECA-48D3-B5FA-12F4E920C0DC}" destId="{49389397-E72F-415B-A364-DC82EF486CFD}" srcOrd="9" destOrd="0" presId="urn:microsoft.com/office/officeart/2005/8/layout/vList2"/>
    <dgm:cxn modelId="{C6371AC6-C4C1-4BF6-B2F7-3F6EC2CF6087}" type="presParOf" srcId="{547CE273-7ECA-48D3-B5FA-12F4E920C0DC}" destId="{8C1306D5-D574-4C76-AF79-F05C3CA1B9D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CCEE3-B707-4852-A03A-0EFEA10252B3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01B7E3-494F-4A19-85FE-68A46D14815A}">
      <dgm:prSet/>
      <dgm:spPr/>
      <dgm:t>
        <a:bodyPr/>
        <a:lstStyle/>
        <a:p>
          <a:r>
            <a:rPr lang="pl-PL" dirty="0"/>
            <a:t>Finlandia nazywana jest krajem: jednego morza,187 888 jezior i 179 584 wysp</a:t>
          </a:r>
          <a:endParaRPr lang="en-US" dirty="0"/>
        </a:p>
      </dgm:t>
    </dgm:pt>
    <dgm:pt modelId="{B2ECDEB1-EBA5-4401-B9B6-41AA8FE9456B}" type="parTrans" cxnId="{D27A1620-4AAE-421C-8A1E-144941C31BF8}">
      <dgm:prSet/>
      <dgm:spPr/>
      <dgm:t>
        <a:bodyPr/>
        <a:lstStyle/>
        <a:p>
          <a:endParaRPr lang="en-US"/>
        </a:p>
      </dgm:t>
    </dgm:pt>
    <dgm:pt modelId="{26B4D4F3-F2D8-480F-8098-FB9C04C2A81C}" type="sibTrans" cxnId="{D27A1620-4AAE-421C-8A1E-144941C31BF8}">
      <dgm:prSet/>
      <dgm:spPr/>
      <dgm:t>
        <a:bodyPr/>
        <a:lstStyle/>
        <a:p>
          <a:endParaRPr lang="en-US"/>
        </a:p>
      </dgm:t>
    </dgm:pt>
    <dgm:pt modelId="{C5C81B38-5377-44FF-8CEC-C6B1A9E6A602}">
      <dgm:prSet/>
      <dgm:spPr/>
      <dgm:t>
        <a:bodyPr/>
        <a:lstStyle/>
        <a:p>
          <a:r>
            <a:rPr lang="pl-PL" dirty="0"/>
            <a:t>Lasy Finlandii to 69% powierzchni kraju, a więc około 232 550 km</a:t>
          </a:r>
          <a:endParaRPr lang="en-US" dirty="0"/>
        </a:p>
      </dgm:t>
    </dgm:pt>
    <dgm:pt modelId="{0E518CF2-8DBB-4FAE-8A0B-4F6285F4D2A3}" type="parTrans" cxnId="{7FE970CE-3D68-4C5F-A9C6-6938D985002C}">
      <dgm:prSet/>
      <dgm:spPr/>
      <dgm:t>
        <a:bodyPr/>
        <a:lstStyle/>
        <a:p>
          <a:endParaRPr lang="en-US"/>
        </a:p>
      </dgm:t>
    </dgm:pt>
    <dgm:pt modelId="{7E5E9223-DFF2-480B-AF87-944CAE0D47B1}" type="sibTrans" cxnId="{7FE970CE-3D68-4C5F-A9C6-6938D985002C}">
      <dgm:prSet/>
      <dgm:spPr/>
      <dgm:t>
        <a:bodyPr/>
        <a:lstStyle/>
        <a:p>
          <a:endParaRPr lang="en-US"/>
        </a:p>
      </dgm:t>
    </dgm:pt>
    <dgm:pt modelId="{F10AA7B8-2E24-46B2-A90F-71C59417E397}">
      <dgm:prSet/>
      <dgm:spPr/>
      <dgm:t>
        <a:bodyPr/>
        <a:lstStyle/>
        <a:p>
          <a:r>
            <a:rPr lang="pl-PL" dirty="0"/>
            <a:t>W Finlandii istnieje 35 parków narodowych. Największe z nich znajdują się w </a:t>
          </a:r>
          <a:r>
            <a:rPr lang="pl-PL" dirty="0" err="1"/>
            <a:t>Laponii.Są</a:t>
          </a:r>
          <a:r>
            <a:rPr lang="pl-PL" dirty="0"/>
            <a:t> to : Park Narodowy Urho </a:t>
          </a:r>
          <a:r>
            <a:rPr lang="pl-PL" dirty="0" err="1"/>
            <a:t>Kekkonena</a:t>
          </a:r>
          <a:r>
            <a:rPr lang="pl-PL" dirty="0"/>
            <a:t> oraz Park Narodowy </a:t>
          </a:r>
          <a:r>
            <a:rPr lang="pl-PL" dirty="0" err="1"/>
            <a:t>Lemmenjoki</a:t>
          </a:r>
          <a:r>
            <a:rPr lang="pl-PL" dirty="0"/>
            <a:t> wraz z przylegającym do niego norweskim parkiem </a:t>
          </a:r>
          <a:r>
            <a:rPr lang="pl-PL" dirty="0" err="1"/>
            <a:t>Øvre</a:t>
          </a:r>
          <a:r>
            <a:rPr lang="pl-PL" dirty="0"/>
            <a:t> </a:t>
          </a:r>
          <a:r>
            <a:rPr lang="pl-PL" dirty="0" err="1"/>
            <a:t>Anarjokka</a:t>
          </a:r>
          <a:r>
            <a:rPr lang="pl-PL" dirty="0"/>
            <a:t> tworzy on największy obszar chroniony na kontynencie</a:t>
          </a:r>
          <a:endParaRPr lang="en-US" dirty="0"/>
        </a:p>
      </dgm:t>
    </dgm:pt>
    <dgm:pt modelId="{18679A91-A624-44E1-B3D7-7C311ED51154}" type="parTrans" cxnId="{4CBE858C-8C30-4494-BB33-5DD84CC9BD86}">
      <dgm:prSet/>
      <dgm:spPr/>
      <dgm:t>
        <a:bodyPr/>
        <a:lstStyle/>
        <a:p>
          <a:endParaRPr lang="en-US"/>
        </a:p>
      </dgm:t>
    </dgm:pt>
    <dgm:pt modelId="{1FA19775-6F9E-4A86-851F-DDFE5F050A57}" type="sibTrans" cxnId="{4CBE858C-8C30-4494-BB33-5DD84CC9BD86}">
      <dgm:prSet/>
      <dgm:spPr/>
      <dgm:t>
        <a:bodyPr/>
        <a:lstStyle/>
        <a:p>
          <a:endParaRPr lang="en-US"/>
        </a:p>
      </dgm:t>
    </dgm:pt>
    <dgm:pt modelId="{F5BD5BE3-9687-4D7F-8477-45D61DDCD51F}" type="pres">
      <dgm:prSet presAssocID="{5E9CCEE3-B707-4852-A03A-0EFEA10252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B2B3FD8-2A75-4871-99FC-F4CCE9AFB59B}" type="pres">
      <dgm:prSet presAssocID="{6101B7E3-494F-4A19-85FE-68A46D14815A}" presName="thickLine" presStyleLbl="alignNode1" presStyleIdx="0" presStyleCnt="3"/>
      <dgm:spPr/>
    </dgm:pt>
    <dgm:pt modelId="{54823B15-03AE-4136-91BC-D0F6C6790F05}" type="pres">
      <dgm:prSet presAssocID="{6101B7E3-494F-4A19-85FE-68A46D14815A}" presName="horz1" presStyleCnt="0"/>
      <dgm:spPr/>
    </dgm:pt>
    <dgm:pt modelId="{F16460F6-7427-4B7F-B574-0E06291068C3}" type="pres">
      <dgm:prSet presAssocID="{6101B7E3-494F-4A19-85FE-68A46D14815A}" presName="tx1" presStyleLbl="revTx" presStyleIdx="0" presStyleCnt="3"/>
      <dgm:spPr/>
      <dgm:t>
        <a:bodyPr/>
        <a:lstStyle/>
        <a:p>
          <a:endParaRPr lang="pl-PL"/>
        </a:p>
      </dgm:t>
    </dgm:pt>
    <dgm:pt modelId="{0E1BE6DD-D6F7-4C06-8DFA-C6C471DD730B}" type="pres">
      <dgm:prSet presAssocID="{6101B7E3-494F-4A19-85FE-68A46D14815A}" presName="vert1" presStyleCnt="0"/>
      <dgm:spPr/>
    </dgm:pt>
    <dgm:pt modelId="{0CBD6E44-10FB-4E15-A2A3-D60ACC288566}" type="pres">
      <dgm:prSet presAssocID="{C5C81B38-5377-44FF-8CEC-C6B1A9E6A602}" presName="thickLine" presStyleLbl="alignNode1" presStyleIdx="1" presStyleCnt="3"/>
      <dgm:spPr/>
    </dgm:pt>
    <dgm:pt modelId="{C4155056-784C-430E-AC14-4C064945C9A6}" type="pres">
      <dgm:prSet presAssocID="{C5C81B38-5377-44FF-8CEC-C6B1A9E6A602}" presName="horz1" presStyleCnt="0"/>
      <dgm:spPr/>
    </dgm:pt>
    <dgm:pt modelId="{CDEF8C8D-4DE8-42FF-B5C1-4685CB82D33F}" type="pres">
      <dgm:prSet presAssocID="{C5C81B38-5377-44FF-8CEC-C6B1A9E6A602}" presName="tx1" presStyleLbl="revTx" presStyleIdx="1" presStyleCnt="3"/>
      <dgm:spPr/>
      <dgm:t>
        <a:bodyPr/>
        <a:lstStyle/>
        <a:p>
          <a:endParaRPr lang="pl-PL"/>
        </a:p>
      </dgm:t>
    </dgm:pt>
    <dgm:pt modelId="{895EC3BA-F2AD-4F19-8B15-665EE352D078}" type="pres">
      <dgm:prSet presAssocID="{C5C81B38-5377-44FF-8CEC-C6B1A9E6A602}" presName="vert1" presStyleCnt="0"/>
      <dgm:spPr/>
    </dgm:pt>
    <dgm:pt modelId="{A8A65D28-2EC9-47B3-87F2-E9E3DA67A777}" type="pres">
      <dgm:prSet presAssocID="{F10AA7B8-2E24-46B2-A90F-71C59417E397}" presName="thickLine" presStyleLbl="alignNode1" presStyleIdx="2" presStyleCnt="3"/>
      <dgm:spPr/>
    </dgm:pt>
    <dgm:pt modelId="{3F3E1D6D-B6F9-4330-8AB4-7C72E213E735}" type="pres">
      <dgm:prSet presAssocID="{F10AA7B8-2E24-46B2-A90F-71C59417E397}" presName="horz1" presStyleCnt="0"/>
      <dgm:spPr/>
    </dgm:pt>
    <dgm:pt modelId="{C80E2B08-C73B-4C23-86C5-F185180CEA8C}" type="pres">
      <dgm:prSet presAssocID="{F10AA7B8-2E24-46B2-A90F-71C59417E397}" presName="tx1" presStyleLbl="revTx" presStyleIdx="2" presStyleCnt="3"/>
      <dgm:spPr/>
      <dgm:t>
        <a:bodyPr/>
        <a:lstStyle/>
        <a:p>
          <a:endParaRPr lang="pl-PL"/>
        </a:p>
      </dgm:t>
    </dgm:pt>
    <dgm:pt modelId="{6D821BF1-724A-4A24-A597-9D007639BE6C}" type="pres">
      <dgm:prSet presAssocID="{F10AA7B8-2E24-46B2-A90F-71C59417E397}" presName="vert1" presStyleCnt="0"/>
      <dgm:spPr/>
    </dgm:pt>
  </dgm:ptLst>
  <dgm:cxnLst>
    <dgm:cxn modelId="{4CBE858C-8C30-4494-BB33-5DD84CC9BD86}" srcId="{5E9CCEE3-B707-4852-A03A-0EFEA10252B3}" destId="{F10AA7B8-2E24-46B2-A90F-71C59417E397}" srcOrd="2" destOrd="0" parTransId="{18679A91-A624-44E1-B3D7-7C311ED51154}" sibTransId="{1FA19775-6F9E-4A86-851F-DDFE5F050A57}"/>
    <dgm:cxn modelId="{4F213BB7-292D-49F7-A206-B31F9F49F56A}" type="presOf" srcId="{C5C81B38-5377-44FF-8CEC-C6B1A9E6A602}" destId="{CDEF8C8D-4DE8-42FF-B5C1-4685CB82D33F}" srcOrd="0" destOrd="0" presId="urn:microsoft.com/office/officeart/2008/layout/LinedList"/>
    <dgm:cxn modelId="{332A918E-3FB5-4824-8028-E569C04F477E}" type="presOf" srcId="{F10AA7B8-2E24-46B2-A90F-71C59417E397}" destId="{C80E2B08-C73B-4C23-86C5-F185180CEA8C}" srcOrd="0" destOrd="0" presId="urn:microsoft.com/office/officeart/2008/layout/LinedList"/>
    <dgm:cxn modelId="{D27A1620-4AAE-421C-8A1E-144941C31BF8}" srcId="{5E9CCEE3-B707-4852-A03A-0EFEA10252B3}" destId="{6101B7E3-494F-4A19-85FE-68A46D14815A}" srcOrd="0" destOrd="0" parTransId="{B2ECDEB1-EBA5-4401-B9B6-41AA8FE9456B}" sibTransId="{26B4D4F3-F2D8-480F-8098-FB9C04C2A81C}"/>
    <dgm:cxn modelId="{6691130F-D943-4A46-B8F3-152C059B0E93}" type="presOf" srcId="{5E9CCEE3-B707-4852-A03A-0EFEA10252B3}" destId="{F5BD5BE3-9687-4D7F-8477-45D61DDCD51F}" srcOrd="0" destOrd="0" presId="urn:microsoft.com/office/officeart/2008/layout/LinedList"/>
    <dgm:cxn modelId="{EDF7D3D7-28FA-4BB8-9CB7-950D8D9818BB}" type="presOf" srcId="{6101B7E3-494F-4A19-85FE-68A46D14815A}" destId="{F16460F6-7427-4B7F-B574-0E06291068C3}" srcOrd="0" destOrd="0" presId="urn:microsoft.com/office/officeart/2008/layout/LinedList"/>
    <dgm:cxn modelId="{7FE970CE-3D68-4C5F-A9C6-6938D985002C}" srcId="{5E9CCEE3-B707-4852-A03A-0EFEA10252B3}" destId="{C5C81B38-5377-44FF-8CEC-C6B1A9E6A602}" srcOrd="1" destOrd="0" parTransId="{0E518CF2-8DBB-4FAE-8A0B-4F6285F4D2A3}" sibTransId="{7E5E9223-DFF2-480B-AF87-944CAE0D47B1}"/>
    <dgm:cxn modelId="{D5374647-5E0C-440C-8693-63933DFC83A0}" type="presParOf" srcId="{F5BD5BE3-9687-4D7F-8477-45D61DDCD51F}" destId="{FB2B3FD8-2A75-4871-99FC-F4CCE9AFB59B}" srcOrd="0" destOrd="0" presId="urn:microsoft.com/office/officeart/2008/layout/LinedList"/>
    <dgm:cxn modelId="{A7D860CC-952F-4225-9CC1-0F41A207101D}" type="presParOf" srcId="{F5BD5BE3-9687-4D7F-8477-45D61DDCD51F}" destId="{54823B15-03AE-4136-91BC-D0F6C6790F05}" srcOrd="1" destOrd="0" presId="urn:microsoft.com/office/officeart/2008/layout/LinedList"/>
    <dgm:cxn modelId="{2267BDC4-B104-4875-B429-71DCD043CE84}" type="presParOf" srcId="{54823B15-03AE-4136-91BC-D0F6C6790F05}" destId="{F16460F6-7427-4B7F-B574-0E06291068C3}" srcOrd="0" destOrd="0" presId="urn:microsoft.com/office/officeart/2008/layout/LinedList"/>
    <dgm:cxn modelId="{64FC30CE-0A9A-4380-8803-BFDAB2FA7518}" type="presParOf" srcId="{54823B15-03AE-4136-91BC-D0F6C6790F05}" destId="{0E1BE6DD-D6F7-4C06-8DFA-C6C471DD730B}" srcOrd="1" destOrd="0" presId="urn:microsoft.com/office/officeart/2008/layout/LinedList"/>
    <dgm:cxn modelId="{8FE45F17-126F-407B-BAA6-A1558C7C85D9}" type="presParOf" srcId="{F5BD5BE3-9687-4D7F-8477-45D61DDCD51F}" destId="{0CBD6E44-10FB-4E15-A2A3-D60ACC288566}" srcOrd="2" destOrd="0" presId="urn:microsoft.com/office/officeart/2008/layout/LinedList"/>
    <dgm:cxn modelId="{E08333CA-3720-4D0C-A775-50A80AC7A110}" type="presParOf" srcId="{F5BD5BE3-9687-4D7F-8477-45D61DDCD51F}" destId="{C4155056-784C-430E-AC14-4C064945C9A6}" srcOrd="3" destOrd="0" presId="urn:microsoft.com/office/officeart/2008/layout/LinedList"/>
    <dgm:cxn modelId="{15D8CC4C-0AA1-49AD-A59A-6FF897E76DAE}" type="presParOf" srcId="{C4155056-784C-430E-AC14-4C064945C9A6}" destId="{CDEF8C8D-4DE8-42FF-B5C1-4685CB82D33F}" srcOrd="0" destOrd="0" presId="urn:microsoft.com/office/officeart/2008/layout/LinedList"/>
    <dgm:cxn modelId="{4F6EE966-0CF2-4C68-A4C3-5B1FF9B63EAE}" type="presParOf" srcId="{C4155056-784C-430E-AC14-4C064945C9A6}" destId="{895EC3BA-F2AD-4F19-8B15-665EE352D078}" srcOrd="1" destOrd="0" presId="urn:microsoft.com/office/officeart/2008/layout/LinedList"/>
    <dgm:cxn modelId="{FE918D1E-FAF6-4F53-8645-DABEB3024188}" type="presParOf" srcId="{F5BD5BE3-9687-4D7F-8477-45D61DDCD51F}" destId="{A8A65D28-2EC9-47B3-87F2-E9E3DA67A777}" srcOrd="4" destOrd="0" presId="urn:microsoft.com/office/officeart/2008/layout/LinedList"/>
    <dgm:cxn modelId="{CD7D2380-DE04-4AD2-BC34-C87E4BE101BA}" type="presParOf" srcId="{F5BD5BE3-9687-4D7F-8477-45D61DDCD51F}" destId="{3F3E1D6D-B6F9-4330-8AB4-7C72E213E735}" srcOrd="5" destOrd="0" presId="urn:microsoft.com/office/officeart/2008/layout/LinedList"/>
    <dgm:cxn modelId="{D0E6CBDD-8024-4AEA-AEDC-D3B458E42854}" type="presParOf" srcId="{3F3E1D6D-B6F9-4330-8AB4-7C72E213E735}" destId="{C80E2B08-C73B-4C23-86C5-F185180CEA8C}" srcOrd="0" destOrd="0" presId="urn:microsoft.com/office/officeart/2008/layout/LinedList"/>
    <dgm:cxn modelId="{414F7511-FA89-415D-9694-C436B99ECBDF}" type="presParOf" srcId="{3F3E1D6D-B6F9-4330-8AB4-7C72E213E735}" destId="{6D821BF1-724A-4A24-A597-9D007639BE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CCEE3-B707-4852-A03A-0EFEA10252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101B7E3-494F-4A19-85FE-68A46D14815A}">
      <dgm:prSet/>
      <dgm:spPr/>
      <dgm:t>
        <a:bodyPr/>
        <a:lstStyle/>
        <a:p>
          <a:r>
            <a:rPr lang="pl-PL" dirty="0"/>
            <a:t>Narodowe zwierzęta to niedźwiedź brunatny i łabędź krzykliwy</a:t>
          </a:r>
          <a:endParaRPr lang="en-US" dirty="0"/>
        </a:p>
      </dgm:t>
    </dgm:pt>
    <dgm:pt modelId="{B2ECDEB1-EBA5-4401-B9B6-41AA8FE9456B}" type="parTrans" cxnId="{D27A1620-4AAE-421C-8A1E-144941C31BF8}">
      <dgm:prSet/>
      <dgm:spPr/>
      <dgm:t>
        <a:bodyPr/>
        <a:lstStyle/>
        <a:p>
          <a:endParaRPr lang="en-US"/>
        </a:p>
      </dgm:t>
    </dgm:pt>
    <dgm:pt modelId="{26B4D4F3-F2D8-480F-8098-FB9C04C2A81C}" type="sibTrans" cxnId="{D27A1620-4AAE-421C-8A1E-144941C31BF8}">
      <dgm:prSet/>
      <dgm:spPr/>
      <dgm:t>
        <a:bodyPr/>
        <a:lstStyle/>
        <a:p>
          <a:endParaRPr lang="en-US"/>
        </a:p>
      </dgm:t>
    </dgm:pt>
    <dgm:pt modelId="{C5C81B38-5377-44FF-8CEC-C6B1A9E6A602}">
      <dgm:prSet/>
      <dgm:spPr/>
      <dgm:t>
        <a:bodyPr/>
        <a:lstStyle/>
        <a:p>
          <a:r>
            <a:rPr lang="pl-PL" dirty="0"/>
            <a:t>Zmiana czasu letniego na zimowy (przesunięcie wskazówek zegara o godzinę do tyłu) jest w ostatnią niedzielę października</a:t>
          </a:r>
          <a:endParaRPr lang="en-US" dirty="0"/>
        </a:p>
      </dgm:t>
    </dgm:pt>
    <dgm:pt modelId="{0E518CF2-8DBB-4FAE-8A0B-4F6285F4D2A3}" type="parTrans" cxnId="{7FE970CE-3D68-4C5F-A9C6-6938D985002C}">
      <dgm:prSet/>
      <dgm:spPr/>
      <dgm:t>
        <a:bodyPr/>
        <a:lstStyle/>
        <a:p>
          <a:endParaRPr lang="en-US"/>
        </a:p>
      </dgm:t>
    </dgm:pt>
    <dgm:pt modelId="{7E5E9223-DFF2-480B-AF87-944CAE0D47B1}" type="sibTrans" cxnId="{7FE970CE-3D68-4C5F-A9C6-6938D985002C}">
      <dgm:prSet/>
      <dgm:spPr/>
      <dgm:t>
        <a:bodyPr/>
        <a:lstStyle/>
        <a:p>
          <a:endParaRPr lang="en-US"/>
        </a:p>
      </dgm:t>
    </dgm:pt>
    <dgm:pt modelId="{F10AA7B8-2E24-46B2-A90F-71C59417E397}">
      <dgm:prSet/>
      <dgm:spPr/>
      <dgm:t>
        <a:bodyPr/>
        <a:lstStyle/>
        <a:p>
          <a:r>
            <a:rPr lang="pl-PL" dirty="0"/>
            <a:t>Narodowym drzewem jest brzoza</a:t>
          </a:r>
          <a:endParaRPr lang="en-US" dirty="0"/>
        </a:p>
      </dgm:t>
    </dgm:pt>
    <dgm:pt modelId="{18679A91-A624-44E1-B3D7-7C311ED51154}" type="parTrans" cxnId="{4CBE858C-8C30-4494-BB33-5DD84CC9BD86}">
      <dgm:prSet/>
      <dgm:spPr/>
      <dgm:t>
        <a:bodyPr/>
        <a:lstStyle/>
        <a:p>
          <a:endParaRPr lang="en-US"/>
        </a:p>
      </dgm:t>
    </dgm:pt>
    <dgm:pt modelId="{1FA19775-6F9E-4A86-851F-DDFE5F050A57}" type="sibTrans" cxnId="{4CBE858C-8C30-4494-BB33-5DD84CC9BD86}">
      <dgm:prSet/>
      <dgm:spPr/>
      <dgm:t>
        <a:bodyPr/>
        <a:lstStyle/>
        <a:p>
          <a:endParaRPr lang="en-US"/>
        </a:p>
      </dgm:t>
    </dgm:pt>
    <dgm:pt modelId="{4F01D03E-F0AA-41FB-9EC0-044E2D53A069}" type="pres">
      <dgm:prSet presAssocID="{5E9CCEE3-B707-4852-A03A-0EFEA10252B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994E886-F7B6-4206-98D9-10242DBFFA8A}" type="pres">
      <dgm:prSet presAssocID="{6101B7E3-494F-4A19-85FE-68A46D14815A}" presName="compNode" presStyleCnt="0"/>
      <dgm:spPr/>
    </dgm:pt>
    <dgm:pt modelId="{3FE45E9B-19B8-4736-8325-72EBDC745086}" type="pres">
      <dgm:prSet presAssocID="{6101B7E3-494F-4A19-85FE-68A46D14815A}" presName="bgRect" presStyleLbl="bgShp" presStyleIdx="0" presStyleCnt="3"/>
      <dgm:spPr/>
    </dgm:pt>
    <dgm:pt modelId="{60A574B5-0EA6-4BFB-9A7C-21C19650B561}" type="pres">
      <dgm:prSet presAssocID="{6101B7E3-494F-4A19-85FE-68A46D1481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at"/>
        </a:ext>
      </dgm:extLst>
    </dgm:pt>
    <dgm:pt modelId="{1E48C928-89C8-42C6-B05A-CEAF51452CE8}" type="pres">
      <dgm:prSet presAssocID="{6101B7E3-494F-4A19-85FE-68A46D14815A}" presName="spaceRect" presStyleCnt="0"/>
      <dgm:spPr/>
    </dgm:pt>
    <dgm:pt modelId="{7843723A-E1F6-47E8-9D4E-56A6C89FFAAA}" type="pres">
      <dgm:prSet presAssocID="{6101B7E3-494F-4A19-85FE-68A46D14815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2C097BF-5CBD-4153-B2C5-CDD8570D935F}" type="pres">
      <dgm:prSet presAssocID="{26B4D4F3-F2D8-480F-8098-FB9C04C2A81C}" presName="sibTrans" presStyleCnt="0"/>
      <dgm:spPr/>
    </dgm:pt>
    <dgm:pt modelId="{E93CA3D1-F0FB-4AFB-A05B-4FF0A747B047}" type="pres">
      <dgm:prSet presAssocID="{C5C81B38-5377-44FF-8CEC-C6B1A9E6A602}" presName="compNode" presStyleCnt="0"/>
      <dgm:spPr/>
    </dgm:pt>
    <dgm:pt modelId="{60DFF0CA-9D65-470C-8B9E-9FF26EAC4C91}" type="pres">
      <dgm:prSet presAssocID="{C5C81B38-5377-44FF-8CEC-C6B1A9E6A602}" presName="bgRect" presStyleLbl="bgShp" presStyleIdx="1" presStyleCnt="3"/>
      <dgm:spPr/>
    </dgm:pt>
    <dgm:pt modelId="{4F76524B-7231-4AF5-A3E8-2203E555B334}" type="pres">
      <dgm:prSet presAssocID="{C5C81B38-5377-44FF-8CEC-C6B1A9E6A6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udzik"/>
        </a:ext>
      </dgm:extLst>
    </dgm:pt>
    <dgm:pt modelId="{EF782D82-50E6-4A2E-9E79-A8190559BCED}" type="pres">
      <dgm:prSet presAssocID="{C5C81B38-5377-44FF-8CEC-C6B1A9E6A602}" presName="spaceRect" presStyleCnt="0"/>
      <dgm:spPr/>
    </dgm:pt>
    <dgm:pt modelId="{982EA488-6B8A-4A0F-8A36-62D8BFF3518D}" type="pres">
      <dgm:prSet presAssocID="{C5C81B38-5377-44FF-8CEC-C6B1A9E6A60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90E69075-B7B8-4897-89EA-A3759AFB6022}" type="pres">
      <dgm:prSet presAssocID="{7E5E9223-DFF2-480B-AF87-944CAE0D47B1}" presName="sibTrans" presStyleCnt="0"/>
      <dgm:spPr/>
    </dgm:pt>
    <dgm:pt modelId="{60AA2934-FDAD-49D7-8CC8-7ACC402F0F8B}" type="pres">
      <dgm:prSet presAssocID="{F10AA7B8-2E24-46B2-A90F-71C59417E397}" presName="compNode" presStyleCnt="0"/>
      <dgm:spPr/>
    </dgm:pt>
    <dgm:pt modelId="{DE05B12B-17BB-48DA-BB81-93F503741C15}" type="pres">
      <dgm:prSet presAssocID="{F10AA7B8-2E24-46B2-A90F-71C59417E397}" presName="bgRect" presStyleLbl="bgShp" presStyleIdx="2" presStyleCnt="3"/>
      <dgm:spPr/>
    </dgm:pt>
    <dgm:pt modelId="{773713E1-C7D6-460A-8945-A6C8EB9DA6EF}" type="pres">
      <dgm:prSet presAssocID="{F10AA7B8-2E24-46B2-A90F-71C59417E3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Jodła"/>
        </a:ext>
      </dgm:extLst>
    </dgm:pt>
    <dgm:pt modelId="{668A977C-469A-4124-AA53-93EF35388548}" type="pres">
      <dgm:prSet presAssocID="{F10AA7B8-2E24-46B2-A90F-71C59417E397}" presName="spaceRect" presStyleCnt="0"/>
      <dgm:spPr/>
    </dgm:pt>
    <dgm:pt modelId="{25A7E95F-E27D-4A79-8C6A-D63220EDC2A9}" type="pres">
      <dgm:prSet presAssocID="{F10AA7B8-2E24-46B2-A90F-71C59417E397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4CBE858C-8C30-4494-BB33-5DD84CC9BD86}" srcId="{5E9CCEE3-B707-4852-A03A-0EFEA10252B3}" destId="{F10AA7B8-2E24-46B2-A90F-71C59417E397}" srcOrd="2" destOrd="0" parTransId="{18679A91-A624-44E1-B3D7-7C311ED51154}" sibTransId="{1FA19775-6F9E-4A86-851F-DDFE5F050A57}"/>
    <dgm:cxn modelId="{4B7153E8-9334-4EAF-8C6A-DCC664D75C9C}" type="presOf" srcId="{6101B7E3-494F-4A19-85FE-68A46D14815A}" destId="{7843723A-E1F6-47E8-9D4E-56A6C89FFAAA}" srcOrd="0" destOrd="0" presId="urn:microsoft.com/office/officeart/2018/2/layout/IconVerticalSolidList"/>
    <dgm:cxn modelId="{41082F40-856A-4B06-8371-37F257253222}" type="presOf" srcId="{F10AA7B8-2E24-46B2-A90F-71C59417E397}" destId="{25A7E95F-E27D-4A79-8C6A-D63220EDC2A9}" srcOrd="0" destOrd="0" presId="urn:microsoft.com/office/officeart/2018/2/layout/IconVerticalSolidList"/>
    <dgm:cxn modelId="{D27A1620-4AAE-421C-8A1E-144941C31BF8}" srcId="{5E9CCEE3-B707-4852-A03A-0EFEA10252B3}" destId="{6101B7E3-494F-4A19-85FE-68A46D14815A}" srcOrd="0" destOrd="0" parTransId="{B2ECDEB1-EBA5-4401-B9B6-41AA8FE9456B}" sibTransId="{26B4D4F3-F2D8-480F-8098-FB9C04C2A81C}"/>
    <dgm:cxn modelId="{40224F59-5C9F-47B2-9008-042BD109AE1A}" type="presOf" srcId="{5E9CCEE3-B707-4852-A03A-0EFEA10252B3}" destId="{4F01D03E-F0AA-41FB-9EC0-044E2D53A069}" srcOrd="0" destOrd="0" presId="urn:microsoft.com/office/officeart/2018/2/layout/IconVerticalSolidList"/>
    <dgm:cxn modelId="{2DEB51A8-CD21-4FEE-A56E-A425ADE2368A}" type="presOf" srcId="{C5C81B38-5377-44FF-8CEC-C6B1A9E6A602}" destId="{982EA488-6B8A-4A0F-8A36-62D8BFF3518D}" srcOrd="0" destOrd="0" presId="urn:microsoft.com/office/officeart/2018/2/layout/IconVerticalSolidList"/>
    <dgm:cxn modelId="{7FE970CE-3D68-4C5F-A9C6-6938D985002C}" srcId="{5E9CCEE3-B707-4852-A03A-0EFEA10252B3}" destId="{C5C81B38-5377-44FF-8CEC-C6B1A9E6A602}" srcOrd="1" destOrd="0" parTransId="{0E518CF2-8DBB-4FAE-8A0B-4F6285F4D2A3}" sibTransId="{7E5E9223-DFF2-480B-AF87-944CAE0D47B1}"/>
    <dgm:cxn modelId="{1167B2A0-C25C-4E58-8631-6F19C6A7C3B2}" type="presParOf" srcId="{4F01D03E-F0AA-41FB-9EC0-044E2D53A069}" destId="{9994E886-F7B6-4206-98D9-10242DBFFA8A}" srcOrd="0" destOrd="0" presId="urn:microsoft.com/office/officeart/2018/2/layout/IconVerticalSolidList"/>
    <dgm:cxn modelId="{665B370F-7C2A-43BB-B0DA-0904DCBB564E}" type="presParOf" srcId="{9994E886-F7B6-4206-98D9-10242DBFFA8A}" destId="{3FE45E9B-19B8-4736-8325-72EBDC745086}" srcOrd="0" destOrd="0" presId="urn:microsoft.com/office/officeart/2018/2/layout/IconVerticalSolidList"/>
    <dgm:cxn modelId="{567E359F-5369-40C5-A386-22DBC2C1BA81}" type="presParOf" srcId="{9994E886-F7B6-4206-98D9-10242DBFFA8A}" destId="{60A574B5-0EA6-4BFB-9A7C-21C19650B561}" srcOrd="1" destOrd="0" presId="urn:microsoft.com/office/officeart/2018/2/layout/IconVerticalSolidList"/>
    <dgm:cxn modelId="{0CB209CB-BC33-4E49-87B4-4E73A4E66F27}" type="presParOf" srcId="{9994E886-F7B6-4206-98D9-10242DBFFA8A}" destId="{1E48C928-89C8-42C6-B05A-CEAF51452CE8}" srcOrd="2" destOrd="0" presId="urn:microsoft.com/office/officeart/2018/2/layout/IconVerticalSolidList"/>
    <dgm:cxn modelId="{77281C5E-14BB-4A21-83B3-822D496F9339}" type="presParOf" srcId="{9994E886-F7B6-4206-98D9-10242DBFFA8A}" destId="{7843723A-E1F6-47E8-9D4E-56A6C89FFAAA}" srcOrd="3" destOrd="0" presId="urn:microsoft.com/office/officeart/2018/2/layout/IconVerticalSolidList"/>
    <dgm:cxn modelId="{F2026837-1925-4E07-B1E6-1A83B0D8D4A3}" type="presParOf" srcId="{4F01D03E-F0AA-41FB-9EC0-044E2D53A069}" destId="{12C097BF-5CBD-4153-B2C5-CDD8570D935F}" srcOrd="1" destOrd="0" presId="urn:microsoft.com/office/officeart/2018/2/layout/IconVerticalSolidList"/>
    <dgm:cxn modelId="{FDAB54FC-AEDC-4542-A6CB-78F79BA22E5C}" type="presParOf" srcId="{4F01D03E-F0AA-41FB-9EC0-044E2D53A069}" destId="{E93CA3D1-F0FB-4AFB-A05B-4FF0A747B047}" srcOrd="2" destOrd="0" presId="urn:microsoft.com/office/officeart/2018/2/layout/IconVerticalSolidList"/>
    <dgm:cxn modelId="{5B72DDB8-280F-4269-BD93-10C2CE91F6E9}" type="presParOf" srcId="{E93CA3D1-F0FB-4AFB-A05B-4FF0A747B047}" destId="{60DFF0CA-9D65-470C-8B9E-9FF26EAC4C91}" srcOrd="0" destOrd="0" presId="urn:microsoft.com/office/officeart/2018/2/layout/IconVerticalSolidList"/>
    <dgm:cxn modelId="{78B46452-6B08-44E9-B038-E9E5E00CD8C0}" type="presParOf" srcId="{E93CA3D1-F0FB-4AFB-A05B-4FF0A747B047}" destId="{4F76524B-7231-4AF5-A3E8-2203E555B334}" srcOrd="1" destOrd="0" presId="urn:microsoft.com/office/officeart/2018/2/layout/IconVerticalSolidList"/>
    <dgm:cxn modelId="{5CB4FE03-C279-432E-B2B0-4B8AD8EB4675}" type="presParOf" srcId="{E93CA3D1-F0FB-4AFB-A05B-4FF0A747B047}" destId="{EF782D82-50E6-4A2E-9E79-A8190559BCED}" srcOrd="2" destOrd="0" presId="urn:microsoft.com/office/officeart/2018/2/layout/IconVerticalSolidList"/>
    <dgm:cxn modelId="{A8F27F49-ACC2-4237-8657-5E59C45D9EE6}" type="presParOf" srcId="{E93CA3D1-F0FB-4AFB-A05B-4FF0A747B047}" destId="{982EA488-6B8A-4A0F-8A36-62D8BFF3518D}" srcOrd="3" destOrd="0" presId="urn:microsoft.com/office/officeart/2018/2/layout/IconVerticalSolidList"/>
    <dgm:cxn modelId="{85F9FAA1-B2FE-4495-B996-F351F0D74B63}" type="presParOf" srcId="{4F01D03E-F0AA-41FB-9EC0-044E2D53A069}" destId="{90E69075-B7B8-4897-89EA-A3759AFB6022}" srcOrd="3" destOrd="0" presId="urn:microsoft.com/office/officeart/2018/2/layout/IconVerticalSolidList"/>
    <dgm:cxn modelId="{BDF9F15D-12CB-4163-AFF3-EBCD526B590B}" type="presParOf" srcId="{4F01D03E-F0AA-41FB-9EC0-044E2D53A069}" destId="{60AA2934-FDAD-49D7-8CC8-7ACC402F0F8B}" srcOrd="4" destOrd="0" presId="urn:microsoft.com/office/officeart/2018/2/layout/IconVerticalSolidList"/>
    <dgm:cxn modelId="{B295859E-CBA6-4AEC-A7F7-2A574E5FE80B}" type="presParOf" srcId="{60AA2934-FDAD-49D7-8CC8-7ACC402F0F8B}" destId="{DE05B12B-17BB-48DA-BB81-93F503741C15}" srcOrd="0" destOrd="0" presId="urn:microsoft.com/office/officeart/2018/2/layout/IconVerticalSolidList"/>
    <dgm:cxn modelId="{C013CB39-7C00-47F3-8B04-117E7B1D5E0C}" type="presParOf" srcId="{60AA2934-FDAD-49D7-8CC8-7ACC402F0F8B}" destId="{773713E1-C7D6-460A-8945-A6C8EB9DA6EF}" srcOrd="1" destOrd="0" presId="urn:microsoft.com/office/officeart/2018/2/layout/IconVerticalSolidList"/>
    <dgm:cxn modelId="{EFA542F9-B0BE-457E-831E-61DB524BFDF3}" type="presParOf" srcId="{60AA2934-FDAD-49D7-8CC8-7ACC402F0F8B}" destId="{668A977C-469A-4124-AA53-93EF35388548}" srcOrd="2" destOrd="0" presId="urn:microsoft.com/office/officeart/2018/2/layout/IconVerticalSolidList"/>
    <dgm:cxn modelId="{CA1AE69E-1FA9-4449-B185-EFEE488D293A}" type="presParOf" srcId="{60AA2934-FDAD-49D7-8CC8-7ACC402F0F8B}" destId="{25A7E95F-E27D-4A79-8C6A-D63220EDC2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9DAF-8622-47EE-B089-C5CECE91F985}">
      <dsp:nvSpPr>
        <dsp:cNvPr id="0" name=""/>
        <dsp:cNvSpPr/>
      </dsp:nvSpPr>
      <dsp:spPr>
        <a:xfrm>
          <a:off x="0" y="519786"/>
          <a:ext cx="1647777" cy="9886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Kraj ten zamieszkuje około 5 000 Polaków</a:t>
          </a:r>
          <a:endParaRPr lang="en-US" sz="1200" kern="1200"/>
        </a:p>
      </dsp:txBody>
      <dsp:txXfrm>
        <a:off x="0" y="519786"/>
        <a:ext cx="1647777" cy="988666"/>
      </dsp:txXfrm>
    </dsp:sp>
    <dsp:sp modelId="{1625103F-3BDA-4AAB-B4BF-45ABD0DC850F}">
      <dsp:nvSpPr>
        <dsp:cNvPr id="0" name=""/>
        <dsp:cNvSpPr/>
      </dsp:nvSpPr>
      <dsp:spPr>
        <a:xfrm>
          <a:off x="1812555" y="519786"/>
          <a:ext cx="1647777" cy="9886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Komiksowy Kaczor Donald został zakazany w tym kraju, ponieważ nie nosił spodni</a:t>
          </a:r>
          <a:endParaRPr lang="en-US" sz="1200" kern="1200"/>
        </a:p>
      </dsp:txBody>
      <dsp:txXfrm>
        <a:off x="1812555" y="519786"/>
        <a:ext cx="1647777" cy="988666"/>
      </dsp:txXfrm>
    </dsp:sp>
    <dsp:sp modelId="{3CBD113B-E154-4F8E-BAC8-EEDA2196C7D8}">
      <dsp:nvSpPr>
        <dsp:cNvPr id="0" name=""/>
        <dsp:cNvSpPr/>
      </dsp:nvSpPr>
      <dsp:spPr>
        <a:xfrm>
          <a:off x="3625110" y="519786"/>
          <a:ext cx="1647777" cy="9886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/>
            <a:t>Biuro świętego Mikołaja znajduje się w północnej Finlandii</a:t>
          </a:r>
          <a:endParaRPr lang="en-US" sz="1200" kern="1200"/>
        </a:p>
      </dsp:txBody>
      <dsp:txXfrm>
        <a:off x="3625110" y="519786"/>
        <a:ext cx="1647777" cy="988666"/>
      </dsp:txXfrm>
    </dsp:sp>
    <dsp:sp modelId="{1E505B6F-0929-4581-B4BD-FF9735E22AAA}">
      <dsp:nvSpPr>
        <dsp:cNvPr id="0" name=""/>
        <dsp:cNvSpPr/>
      </dsp:nvSpPr>
      <dsp:spPr>
        <a:xfrm>
          <a:off x="906277" y="1673230"/>
          <a:ext cx="1647777" cy="9886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Finlandia jest jedynym krajem na świecie, który nadaje wiadomości w języku łacińskim</a:t>
          </a:r>
          <a:endParaRPr lang="en-US" sz="1200" kern="1200" dirty="0"/>
        </a:p>
      </dsp:txBody>
      <dsp:txXfrm>
        <a:off x="906277" y="1673230"/>
        <a:ext cx="1647777" cy="988666"/>
      </dsp:txXfrm>
    </dsp:sp>
    <dsp:sp modelId="{BEA77457-D177-49D6-8F3D-BD5DC088EC71}">
      <dsp:nvSpPr>
        <dsp:cNvPr id="0" name=""/>
        <dsp:cNvSpPr/>
      </dsp:nvSpPr>
      <dsp:spPr>
        <a:xfrm>
          <a:off x="2718832" y="1673230"/>
          <a:ext cx="1647777" cy="9886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/>
            <a:t>Firma komórkowa Nokia powstała w tym kraju</a:t>
          </a:r>
          <a:endParaRPr lang="en-US" sz="1200" kern="1200" dirty="0"/>
        </a:p>
      </dsp:txBody>
      <dsp:txXfrm>
        <a:off x="2718832" y="1673230"/>
        <a:ext cx="1647777" cy="9886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23BA20-DA0A-42B6-8B6F-D3279CC7A477}">
      <dsp:nvSpPr>
        <dsp:cNvPr id="0" name=""/>
        <dsp:cNvSpPr/>
      </dsp:nvSpPr>
      <dsp:spPr>
        <a:xfrm>
          <a:off x="0" y="27165"/>
          <a:ext cx="1660794" cy="996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/>
            <a:t>Pełna nazwa kraju – Republika </a:t>
          </a:r>
          <a:r>
            <a:rPr lang="pl-PL" sz="1500" b="1" kern="1200"/>
            <a:t>Finlandii</a:t>
          </a:r>
          <a:endParaRPr lang="en-US" sz="1500" kern="1200"/>
        </a:p>
      </dsp:txBody>
      <dsp:txXfrm>
        <a:off x="0" y="27165"/>
        <a:ext cx="1660794" cy="996476"/>
      </dsp:txXfrm>
    </dsp:sp>
    <dsp:sp modelId="{1BEAA4D2-D612-4347-B52C-58FF93269090}">
      <dsp:nvSpPr>
        <dsp:cNvPr id="0" name=""/>
        <dsp:cNvSpPr/>
      </dsp:nvSpPr>
      <dsp:spPr>
        <a:xfrm>
          <a:off x="1826874" y="27165"/>
          <a:ext cx="1660794" cy="996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/>
            <a:t>Niepodległość od Rosji uzyskana została 4 stycznia 1918 roku</a:t>
          </a:r>
          <a:endParaRPr lang="en-US" sz="1500" kern="1200"/>
        </a:p>
      </dsp:txBody>
      <dsp:txXfrm>
        <a:off x="1826874" y="27165"/>
        <a:ext cx="1660794" cy="996476"/>
      </dsp:txXfrm>
    </dsp:sp>
    <dsp:sp modelId="{55188938-9543-43E9-AC71-0DF227B10C13}">
      <dsp:nvSpPr>
        <dsp:cNvPr id="0" name=""/>
        <dsp:cNvSpPr/>
      </dsp:nvSpPr>
      <dsp:spPr>
        <a:xfrm>
          <a:off x="3653748" y="27165"/>
          <a:ext cx="1660794" cy="996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/>
            <a:t>Gęstość zaludnienia wynosi 16 osób/km²</a:t>
          </a:r>
          <a:endParaRPr lang="en-US" sz="1500" kern="1200"/>
        </a:p>
      </dsp:txBody>
      <dsp:txXfrm>
        <a:off x="3653748" y="27165"/>
        <a:ext cx="1660794" cy="996476"/>
      </dsp:txXfrm>
    </dsp:sp>
    <dsp:sp modelId="{B24B5D2C-DEFD-478E-9D28-5809400B9CB7}">
      <dsp:nvSpPr>
        <dsp:cNvPr id="0" name=""/>
        <dsp:cNvSpPr/>
      </dsp:nvSpPr>
      <dsp:spPr>
        <a:xfrm>
          <a:off x="0" y="1189721"/>
          <a:ext cx="1660794" cy="996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/>
            <a:t>Kraj</a:t>
          </a:r>
          <a:r>
            <a:rPr lang="pl-PL" sz="1500" kern="1200"/>
            <a:t> ten jest podobnej wielkości co Polska</a:t>
          </a:r>
          <a:endParaRPr lang="en-US" sz="1500" kern="1200"/>
        </a:p>
      </dsp:txBody>
      <dsp:txXfrm>
        <a:off x="0" y="1189721"/>
        <a:ext cx="1660794" cy="996476"/>
      </dsp:txXfrm>
    </dsp:sp>
    <dsp:sp modelId="{1D1D1770-9943-4049-A334-FA4C90269098}">
      <dsp:nvSpPr>
        <dsp:cNvPr id="0" name=""/>
        <dsp:cNvSpPr/>
      </dsp:nvSpPr>
      <dsp:spPr>
        <a:xfrm>
          <a:off x="1826874" y="1189721"/>
          <a:ext cx="1660794" cy="996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/>
            <a:t>Główną religią jest luteranizm</a:t>
          </a:r>
          <a:endParaRPr lang="en-US" sz="1500" kern="1200"/>
        </a:p>
      </dsp:txBody>
      <dsp:txXfrm>
        <a:off x="1826874" y="1189721"/>
        <a:ext cx="1660794" cy="996476"/>
      </dsp:txXfrm>
    </dsp:sp>
    <dsp:sp modelId="{60E27FCE-DA03-4F22-91AB-B470E3D7B687}">
      <dsp:nvSpPr>
        <dsp:cNvPr id="0" name=""/>
        <dsp:cNvSpPr/>
      </dsp:nvSpPr>
      <dsp:spPr>
        <a:xfrm>
          <a:off x="3653748" y="1189721"/>
          <a:ext cx="1660794" cy="996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/>
            <a:t>Jest to </a:t>
          </a:r>
          <a:r>
            <a:rPr lang="pl-PL" sz="1500" b="1" kern="1200"/>
            <a:t>kraj</a:t>
          </a:r>
          <a:r>
            <a:rPr lang="pl-PL" sz="1500" kern="1200"/>
            <a:t> demokratyczny</a:t>
          </a:r>
          <a:endParaRPr lang="en-US" sz="1500" kern="1200"/>
        </a:p>
      </dsp:txBody>
      <dsp:txXfrm>
        <a:off x="3653748" y="1189721"/>
        <a:ext cx="1660794" cy="996476"/>
      </dsp:txXfrm>
    </dsp:sp>
    <dsp:sp modelId="{5750F6EB-5743-42CB-9C3C-0F62E17A1E0F}">
      <dsp:nvSpPr>
        <dsp:cNvPr id="0" name=""/>
        <dsp:cNvSpPr/>
      </dsp:nvSpPr>
      <dsp:spPr>
        <a:xfrm>
          <a:off x="1826874" y="2352277"/>
          <a:ext cx="1660794" cy="9964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/>
            <a:t>Ustrój polityczny – system parlamentarno-gabinetowy</a:t>
          </a:r>
          <a:endParaRPr lang="en-US" sz="1500" kern="1200"/>
        </a:p>
      </dsp:txBody>
      <dsp:txXfrm>
        <a:off x="1826874" y="2352277"/>
        <a:ext cx="1660794" cy="9964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F6D92F-4AFF-413D-945B-35D7446C0A51}">
      <dsp:nvSpPr>
        <dsp:cNvPr id="0" name=""/>
        <dsp:cNvSpPr/>
      </dsp:nvSpPr>
      <dsp:spPr>
        <a:xfrm>
          <a:off x="0" y="294364"/>
          <a:ext cx="1994580" cy="11967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Różnica między najsłabszym i najlepszym studentem jest najmniejsza na świecie</a:t>
          </a:r>
          <a:endParaRPr lang="en-US" sz="1500" kern="1200" dirty="0"/>
        </a:p>
      </dsp:txBody>
      <dsp:txXfrm>
        <a:off x="0" y="294364"/>
        <a:ext cx="1994580" cy="1196748"/>
      </dsp:txXfrm>
    </dsp:sp>
    <dsp:sp modelId="{6F2D3573-81BB-46AD-8CCD-3C3CC9F15F49}">
      <dsp:nvSpPr>
        <dsp:cNvPr id="0" name=""/>
        <dsp:cNvSpPr/>
      </dsp:nvSpPr>
      <dsp:spPr>
        <a:xfrm>
          <a:off x="2194038" y="294364"/>
          <a:ext cx="1994580" cy="1196748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66 % uczniów idzie na studia</a:t>
          </a:r>
          <a:endParaRPr lang="en-US" sz="1500" kern="1200" dirty="0"/>
        </a:p>
      </dsp:txBody>
      <dsp:txXfrm>
        <a:off x="2194038" y="294364"/>
        <a:ext cx="1994580" cy="1196748"/>
      </dsp:txXfrm>
    </dsp:sp>
    <dsp:sp modelId="{007F33D5-F34C-44AC-B08D-0A882D53CA62}">
      <dsp:nvSpPr>
        <dsp:cNvPr id="0" name=""/>
        <dsp:cNvSpPr/>
      </dsp:nvSpPr>
      <dsp:spPr>
        <a:xfrm>
          <a:off x="4388076" y="294364"/>
          <a:ext cx="1994580" cy="1196748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W Finlandii nie ma w szkołach egzaminów wstępnych</a:t>
          </a:r>
          <a:endParaRPr lang="en-US" sz="1500" kern="1200" dirty="0"/>
        </a:p>
      </dsp:txBody>
      <dsp:txXfrm>
        <a:off x="4388076" y="294364"/>
        <a:ext cx="1994580" cy="1196748"/>
      </dsp:txXfrm>
    </dsp:sp>
    <dsp:sp modelId="{7172A2A7-1350-4EB5-8ECB-8D2A86506D8E}">
      <dsp:nvSpPr>
        <dsp:cNvPr id="0" name=""/>
        <dsp:cNvSpPr/>
      </dsp:nvSpPr>
      <dsp:spPr>
        <a:xfrm>
          <a:off x="0" y="1690571"/>
          <a:ext cx="1994580" cy="1196748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W większości szkół uczniowie zwracają się do nauczycieli po imieniu</a:t>
          </a:r>
          <a:endParaRPr lang="en-US" sz="1500" kern="1200" dirty="0"/>
        </a:p>
      </dsp:txBody>
      <dsp:txXfrm>
        <a:off x="0" y="1690571"/>
        <a:ext cx="1994580" cy="1196748"/>
      </dsp:txXfrm>
    </dsp:sp>
    <dsp:sp modelId="{44213FFE-FF43-4B38-ABC4-4BD8055F0BA8}">
      <dsp:nvSpPr>
        <dsp:cNvPr id="0" name=""/>
        <dsp:cNvSpPr/>
      </dsp:nvSpPr>
      <dsp:spPr>
        <a:xfrm>
          <a:off x="2194038" y="1690571"/>
          <a:ext cx="1994580" cy="1196748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Nielegalne jest dzielenie uczniów według ich umiejętności</a:t>
          </a:r>
          <a:endParaRPr lang="en-US" sz="1500" kern="1200" dirty="0"/>
        </a:p>
      </dsp:txBody>
      <dsp:txXfrm>
        <a:off x="2194038" y="1690571"/>
        <a:ext cx="1994580" cy="1196748"/>
      </dsp:txXfrm>
    </dsp:sp>
    <dsp:sp modelId="{CC0A75F4-A58F-436B-9C70-424F28BA4547}">
      <dsp:nvSpPr>
        <dsp:cNvPr id="0" name=""/>
        <dsp:cNvSpPr/>
      </dsp:nvSpPr>
      <dsp:spPr>
        <a:xfrm>
          <a:off x="4388076" y="1690571"/>
          <a:ext cx="1994580" cy="119674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Prace domowe zadawane są tak, aby dało się je odrobić maksymalnie w pół godziny</a:t>
          </a:r>
          <a:endParaRPr lang="en-US" sz="1500" kern="1200" dirty="0"/>
        </a:p>
      </dsp:txBody>
      <dsp:txXfrm>
        <a:off x="4388076" y="1690571"/>
        <a:ext cx="1994580" cy="11967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363D4-BFA9-48AA-BD79-874749AD24F3}">
      <dsp:nvSpPr>
        <dsp:cNvPr id="0" name=""/>
        <dsp:cNvSpPr/>
      </dsp:nvSpPr>
      <dsp:spPr>
        <a:xfrm>
          <a:off x="0" y="12553"/>
          <a:ext cx="5314543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 kraju tym obowiązkowa nauka trwa 10 lat</a:t>
          </a:r>
          <a:endParaRPr lang="en-US" sz="2000" kern="1200" dirty="0"/>
        </a:p>
      </dsp:txBody>
      <dsp:txXfrm>
        <a:off x="0" y="12553"/>
        <a:ext cx="5314543" cy="794503"/>
      </dsp:txXfrm>
    </dsp:sp>
    <dsp:sp modelId="{C87FE802-101B-4589-8D77-9BB6C5B82455}">
      <dsp:nvSpPr>
        <dsp:cNvPr id="0" name=""/>
        <dsp:cNvSpPr/>
      </dsp:nvSpPr>
      <dsp:spPr>
        <a:xfrm>
          <a:off x="0" y="864656"/>
          <a:ext cx="5314543" cy="79450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Początek edukacji rozpoczyna się w wieku 7 lat</a:t>
          </a:r>
          <a:endParaRPr lang="en-US" sz="2000" kern="1200" dirty="0"/>
        </a:p>
      </dsp:txBody>
      <dsp:txXfrm>
        <a:off x="0" y="864656"/>
        <a:ext cx="5314543" cy="794503"/>
      </dsp:txXfrm>
    </dsp:sp>
    <dsp:sp modelId="{48B109D7-4BBA-4744-8CA9-C065C4C41681}">
      <dsp:nvSpPr>
        <dsp:cNvPr id="0" name=""/>
        <dsp:cNvSpPr/>
      </dsp:nvSpPr>
      <dsp:spPr>
        <a:xfrm>
          <a:off x="0" y="1716760"/>
          <a:ext cx="5314543" cy="79450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Średni poziom IQ wynosi 99</a:t>
          </a:r>
          <a:endParaRPr lang="en-US" sz="2000" kern="1200"/>
        </a:p>
      </dsp:txBody>
      <dsp:txXfrm>
        <a:off x="0" y="1716760"/>
        <a:ext cx="5314543" cy="794503"/>
      </dsp:txXfrm>
    </dsp:sp>
    <dsp:sp modelId="{E329863E-9CBC-4CCC-835C-E0D5D4146FA3}">
      <dsp:nvSpPr>
        <dsp:cNvPr id="0" name=""/>
        <dsp:cNvSpPr/>
      </dsp:nvSpPr>
      <dsp:spPr>
        <a:xfrm>
          <a:off x="0" y="2568863"/>
          <a:ext cx="5314543" cy="7945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Finlandia zajmuje pierwsze miejsce w rankingu krajów z najlepszym system edukacji szkolne</a:t>
          </a:r>
          <a:endParaRPr lang="en-US" sz="2000" kern="1200"/>
        </a:p>
      </dsp:txBody>
      <dsp:txXfrm>
        <a:off x="0" y="2568863"/>
        <a:ext cx="5314543" cy="7945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2C39D0-D1CB-4C52-91D3-D791A3926A4E}">
      <dsp:nvSpPr>
        <dsp:cNvPr id="0" name=""/>
        <dsp:cNvSpPr/>
      </dsp:nvSpPr>
      <dsp:spPr>
        <a:xfrm>
          <a:off x="648" y="43384"/>
          <a:ext cx="2530116" cy="15180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Najbardziej popularną Finką jest pisarka </a:t>
          </a:r>
          <a:r>
            <a:rPr lang="pl-PL" sz="1900" kern="1200" dirty="0" err="1"/>
            <a:t>Tove</a:t>
          </a:r>
          <a:r>
            <a:rPr lang="pl-PL" sz="1900" kern="1200" dirty="0"/>
            <a:t> Jansson, która stworzyła opowieść o Muminkach</a:t>
          </a:r>
          <a:endParaRPr lang="en-US" sz="1900" kern="1200" dirty="0"/>
        </a:p>
      </dsp:txBody>
      <dsp:txXfrm>
        <a:off x="648" y="43384"/>
        <a:ext cx="2530116" cy="1518070"/>
      </dsp:txXfrm>
    </dsp:sp>
    <dsp:sp modelId="{DF43C4E1-32B9-418C-B43D-FD6AF4FD631C}">
      <dsp:nvSpPr>
        <dsp:cNvPr id="0" name=""/>
        <dsp:cNvSpPr/>
      </dsp:nvSpPr>
      <dsp:spPr>
        <a:xfrm>
          <a:off x="2783777" y="43384"/>
          <a:ext cx="2530116" cy="151807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W </a:t>
          </a:r>
          <a:r>
            <a:rPr lang="pl-PL" sz="1900" kern="1200" dirty="0" err="1"/>
            <a:t>Nantali</a:t>
          </a:r>
          <a:r>
            <a:rPr lang="pl-PL" sz="1900" kern="1200" dirty="0"/>
            <a:t> znajduje się park rozrywki wzorowany na bajkowej krainie Muminków</a:t>
          </a:r>
          <a:endParaRPr lang="en-US" sz="1900" kern="1200" dirty="0"/>
        </a:p>
      </dsp:txBody>
      <dsp:txXfrm>
        <a:off x="2783777" y="43384"/>
        <a:ext cx="2530116" cy="1518070"/>
      </dsp:txXfrm>
    </dsp:sp>
    <dsp:sp modelId="{020FAB18-A237-4B6A-A9DF-D36AD7FF6739}">
      <dsp:nvSpPr>
        <dsp:cNvPr id="0" name=""/>
        <dsp:cNvSpPr/>
      </dsp:nvSpPr>
      <dsp:spPr>
        <a:xfrm>
          <a:off x="1392213" y="1814465"/>
          <a:ext cx="2530116" cy="151807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W </a:t>
          </a:r>
          <a:r>
            <a:rPr lang="pl-PL" sz="1900" kern="1200" dirty="0" err="1"/>
            <a:t>Tampere</a:t>
          </a:r>
          <a:r>
            <a:rPr lang="pl-PL" sz="1900" kern="1200" dirty="0"/>
            <a:t> znajduje się muzeum </a:t>
          </a:r>
          <a:r>
            <a:rPr lang="pl-PL" sz="1900" kern="1200" dirty="0" err="1"/>
            <a:t>Muumilaakso</a:t>
          </a:r>
          <a:r>
            <a:rPr lang="pl-PL" sz="1900" kern="1200" dirty="0"/>
            <a:t> poświęcone pamięci twórczyni Muminków</a:t>
          </a:r>
          <a:endParaRPr lang="en-US" sz="1900" kern="1200" dirty="0"/>
        </a:p>
      </dsp:txBody>
      <dsp:txXfrm>
        <a:off x="1392213" y="1814465"/>
        <a:ext cx="2530116" cy="15180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D33288-0A2D-4901-8141-2055EF8D8815}">
      <dsp:nvSpPr>
        <dsp:cNvPr id="0" name=""/>
        <dsp:cNvSpPr/>
      </dsp:nvSpPr>
      <dsp:spPr>
        <a:xfrm>
          <a:off x="0" y="127881"/>
          <a:ext cx="5116458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Kobiety i mężczyźni na emeryturę mogą iść w wieku 62-68 lat</a:t>
          </a:r>
          <a:endParaRPr lang="en-US" sz="1500" kern="1200" dirty="0"/>
        </a:p>
      </dsp:txBody>
      <dsp:txXfrm>
        <a:off x="0" y="127881"/>
        <a:ext cx="5116458" cy="595877"/>
      </dsp:txXfrm>
    </dsp:sp>
    <dsp:sp modelId="{9917C05E-4F45-443E-9C8D-9A5396CDD08C}">
      <dsp:nvSpPr>
        <dsp:cNvPr id="0" name=""/>
        <dsp:cNvSpPr/>
      </dsp:nvSpPr>
      <dsp:spPr>
        <a:xfrm>
          <a:off x="0" y="766958"/>
          <a:ext cx="5116458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5 Finów zgromadziło majątek większy niż miliard amerykańskich dolarów </a:t>
          </a:r>
          <a:endParaRPr lang="en-US" sz="1500" kern="1200" dirty="0"/>
        </a:p>
      </dsp:txBody>
      <dsp:txXfrm>
        <a:off x="0" y="766958"/>
        <a:ext cx="5116458" cy="595877"/>
      </dsp:txXfrm>
    </dsp:sp>
    <dsp:sp modelId="{D8E9809C-95DA-4A8E-AEE3-06D9D17EF18C}">
      <dsp:nvSpPr>
        <dsp:cNvPr id="0" name=""/>
        <dsp:cNvSpPr/>
      </dsp:nvSpPr>
      <dsp:spPr>
        <a:xfrm>
          <a:off x="0" y="1406036"/>
          <a:ext cx="5116458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Najbogatszy z nich to </a:t>
          </a:r>
          <a:r>
            <a:rPr lang="pl-PL" sz="1500" kern="1200" dirty="0" err="1"/>
            <a:t>Antti</a:t>
          </a:r>
          <a:r>
            <a:rPr lang="pl-PL" sz="1500" kern="1200" dirty="0"/>
            <a:t> </a:t>
          </a:r>
          <a:r>
            <a:rPr lang="pl-PL" sz="1500" kern="1200" dirty="0" err="1"/>
            <a:t>Herlin</a:t>
          </a:r>
          <a:r>
            <a:rPr lang="pl-PL" sz="1500" kern="1200" dirty="0"/>
            <a:t> z majątkiem wartym ponad $3,6 mld (około 13,8 miliardy złotych)</a:t>
          </a:r>
          <a:endParaRPr lang="en-US" sz="1500" kern="1200" dirty="0"/>
        </a:p>
      </dsp:txBody>
      <dsp:txXfrm>
        <a:off x="0" y="1406036"/>
        <a:ext cx="5116458" cy="595877"/>
      </dsp:txXfrm>
    </dsp:sp>
    <dsp:sp modelId="{1F078B02-F2C4-404B-80C2-64B2C69A905C}">
      <dsp:nvSpPr>
        <dsp:cNvPr id="0" name=""/>
        <dsp:cNvSpPr/>
      </dsp:nvSpPr>
      <dsp:spPr>
        <a:xfrm>
          <a:off x="0" y="2045113"/>
          <a:ext cx="5116458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W Finlandii nie ma ustalonej płacy minimalnej</a:t>
          </a:r>
          <a:endParaRPr lang="en-US" sz="1500" kern="1200" dirty="0"/>
        </a:p>
      </dsp:txBody>
      <dsp:txXfrm>
        <a:off x="0" y="2045113"/>
        <a:ext cx="5116458" cy="595877"/>
      </dsp:txXfrm>
    </dsp:sp>
    <dsp:sp modelId="{41CAAD68-5809-4E6E-821B-035358EAEA57}">
      <dsp:nvSpPr>
        <dsp:cNvPr id="0" name=""/>
        <dsp:cNvSpPr/>
      </dsp:nvSpPr>
      <dsp:spPr>
        <a:xfrm>
          <a:off x="0" y="2684190"/>
          <a:ext cx="5116458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W 2018 roku średnia miesięczna pensja w tym kraju wynosi 3 415 € (14 616 zł)</a:t>
          </a:r>
          <a:endParaRPr lang="en-US" sz="1500" kern="1200" dirty="0"/>
        </a:p>
      </dsp:txBody>
      <dsp:txXfrm>
        <a:off x="0" y="2684190"/>
        <a:ext cx="5116458" cy="595877"/>
      </dsp:txXfrm>
    </dsp:sp>
    <dsp:sp modelId="{8C1306D5-D574-4C76-AF79-F05C3CA1B9DB}">
      <dsp:nvSpPr>
        <dsp:cNvPr id="0" name=""/>
        <dsp:cNvSpPr/>
      </dsp:nvSpPr>
      <dsp:spPr>
        <a:xfrm>
          <a:off x="0" y="3323268"/>
          <a:ext cx="5116458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/>
            <a:t>Wysokość podatku dochodowego w Finlandii wynosi 20% </a:t>
          </a:r>
          <a:endParaRPr lang="en-US" sz="1500" kern="1200" dirty="0"/>
        </a:p>
      </dsp:txBody>
      <dsp:txXfrm>
        <a:off x="0" y="3323268"/>
        <a:ext cx="5116458" cy="59587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B3FD8-2A75-4871-99FC-F4CCE9AFB59B}">
      <dsp:nvSpPr>
        <dsp:cNvPr id="0" name=""/>
        <dsp:cNvSpPr/>
      </dsp:nvSpPr>
      <dsp:spPr>
        <a:xfrm>
          <a:off x="0" y="1661"/>
          <a:ext cx="506577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6460F6-7427-4B7F-B574-0E06291068C3}">
      <dsp:nvSpPr>
        <dsp:cNvPr id="0" name=""/>
        <dsp:cNvSpPr/>
      </dsp:nvSpPr>
      <dsp:spPr>
        <a:xfrm>
          <a:off x="0" y="1661"/>
          <a:ext cx="5065776" cy="113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Finlandia nazywana jest krajem: jednego morza,187 888 jezior i 179 584 wysp</a:t>
          </a:r>
          <a:endParaRPr lang="en-US" sz="1400" kern="1200" dirty="0"/>
        </a:p>
      </dsp:txBody>
      <dsp:txXfrm>
        <a:off x="0" y="1661"/>
        <a:ext cx="5065776" cy="1133013"/>
      </dsp:txXfrm>
    </dsp:sp>
    <dsp:sp modelId="{0CBD6E44-10FB-4E15-A2A3-D60ACC288566}">
      <dsp:nvSpPr>
        <dsp:cNvPr id="0" name=""/>
        <dsp:cNvSpPr/>
      </dsp:nvSpPr>
      <dsp:spPr>
        <a:xfrm>
          <a:off x="0" y="1134674"/>
          <a:ext cx="5065776" cy="0"/>
        </a:xfrm>
        <a:prstGeom prst="lin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EF8C8D-4DE8-42FF-B5C1-4685CB82D33F}">
      <dsp:nvSpPr>
        <dsp:cNvPr id="0" name=""/>
        <dsp:cNvSpPr/>
      </dsp:nvSpPr>
      <dsp:spPr>
        <a:xfrm>
          <a:off x="0" y="1134674"/>
          <a:ext cx="5065776" cy="113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Lasy Finlandii to 69% powierzchni kraju, a więc około 232 550 km</a:t>
          </a:r>
          <a:endParaRPr lang="en-US" sz="1400" kern="1200" dirty="0"/>
        </a:p>
      </dsp:txBody>
      <dsp:txXfrm>
        <a:off x="0" y="1134674"/>
        <a:ext cx="5065776" cy="1133013"/>
      </dsp:txXfrm>
    </dsp:sp>
    <dsp:sp modelId="{A8A65D28-2EC9-47B3-87F2-E9E3DA67A777}">
      <dsp:nvSpPr>
        <dsp:cNvPr id="0" name=""/>
        <dsp:cNvSpPr/>
      </dsp:nvSpPr>
      <dsp:spPr>
        <a:xfrm>
          <a:off x="0" y="2267688"/>
          <a:ext cx="5065776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E2B08-C73B-4C23-86C5-F185180CEA8C}">
      <dsp:nvSpPr>
        <dsp:cNvPr id="0" name=""/>
        <dsp:cNvSpPr/>
      </dsp:nvSpPr>
      <dsp:spPr>
        <a:xfrm>
          <a:off x="0" y="2267688"/>
          <a:ext cx="5065776" cy="113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W Finlandii istnieje 35 parków narodowych. Największe z nich znajdują się w </a:t>
          </a:r>
          <a:r>
            <a:rPr lang="pl-PL" sz="1400" kern="1200" dirty="0" err="1"/>
            <a:t>Laponii.Są</a:t>
          </a:r>
          <a:r>
            <a:rPr lang="pl-PL" sz="1400" kern="1200" dirty="0"/>
            <a:t> to : Park Narodowy Urho </a:t>
          </a:r>
          <a:r>
            <a:rPr lang="pl-PL" sz="1400" kern="1200" dirty="0" err="1"/>
            <a:t>Kekkonena</a:t>
          </a:r>
          <a:r>
            <a:rPr lang="pl-PL" sz="1400" kern="1200" dirty="0"/>
            <a:t> oraz Park Narodowy </a:t>
          </a:r>
          <a:r>
            <a:rPr lang="pl-PL" sz="1400" kern="1200" dirty="0" err="1"/>
            <a:t>Lemmenjoki</a:t>
          </a:r>
          <a:r>
            <a:rPr lang="pl-PL" sz="1400" kern="1200" dirty="0"/>
            <a:t> wraz z przylegającym do niego norweskim parkiem </a:t>
          </a:r>
          <a:r>
            <a:rPr lang="pl-PL" sz="1400" kern="1200" dirty="0" err="1"/>
            <a:t>Øvre</a:t>
          </a:r>
          <a:r>
            <a:rPr lang="pl-PL" sz="1400" kern="1200" dirty="0"/>
            <a:t> </a:t>
          </a:r>
          <a:r>
            <a:rPr lang="pl-PL" sz="1400" kern="1200" dirty="0" err="1"/>
            <a:t>Anarjokka</a:t>
          </a:r>
          <a:r>
            <a:rPr lang="pl-PL" sz="1400" kern="1200" dirty="0"/>
            <a:t> tworzy on największy obszar chroniony na kontynencie</a:t>
          </a:r>
          <a:endParaRPr lang="en-US" sz="1400" kern="1200" dirty="0"/>
        </a:p>
      </dsp:txBody>
      <dsp:txXfrm>
        <a:off x="0" y="2267688"/>
        <a:ext cx="5065776" cy="113301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E45E9B-19B8-4736-8325-72EBDC745086}">
      <dsp:nvSpPr>
        <dsp:cNvPr id="0" name=""/>
        <dsp:cNvSpPr/>
      </dsp:nvSpPr>
      <dsp:spPr>
        <a:xfrm>
          <a:off x="0" y="690"/>
          <a:ext cx="6248400" cy="161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574B5-0EA6-4BFB-9A7C-21C19650B561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3723A-E1F6-47E8-9D4E-56A6C89FFAAA}">
      <dsp:nvSpPr>
        <dsp:cNvPr id="0" name=""/>
        <dsp:cNvSpPr/>
      </dsp:nvSpPr>
      <dsp:spPr>
        <a:xfrm>
          <a:off x="1866111" y="690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Narodowe zwierzęta to niedźwiedź brunatny i łabędź krzykliwy</a:t>
          </a:r>
          <a:endParaRPr lang="en-US" sz="2200" kern="1200" dirty="0"/>
        </a:p>
      </dsp:txBody>
      <dsp:txXfrm>
        <a:off x="1866111" y="690"/>
        <a:ext cx="4382288" cy="1615680"/>
      </dsp:txXfrm>
    </dsp:sp>
    <dsp:sp modelId="{60DFF0CA-9D65-470C-8B9E-9FF26EAC4C91}">
      <dsp:nvSpPr>
        <dsp:cNvPr id="0" name=""/>
        <dsp:cNvSpPr/>
      </dsp:nvSpPr>
      <dsp:spPr>
        <a:xfrm>
          <a:off x="0" y="2020291"/>
          <a:ext cx="6248400" cy="1615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6524B-7231-4AF5-A3E8-2203E555B334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EA488-6B8A-4A0F-8A36-62D8BFF3518D}">
      <dsp:nvSpPr>
        <dsp:cNvPr id="0" name=""/>
        <dsp:cNvSpPr/>
      </dsp:nvSpPr>
      <dsp:spPr>
        <a:xfrm>
          <a:off x="1866111" y="20202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Zmiana czasu letniego na zimowy (przesunięcie wskazówek zegara o godzinę do tyłu) jest w ostatnią niedzielę października</a:t>
          </a:r>
          <a:endParaRPr lang="en-US" sz="2200" kern="1200" dirty="0"/>
        </a:p>
      </dsp:txBody>
      <dsp:txXfrm>
        <a:off x="1866111" y="2020291"/>
        <a:ext cx="4382288" cy="1615680"/>
      </dsp:txXfrm>
    </dsp:sp>
    <dsp:sp modelId="{DE05B12B-17BB-48DA-BB81-93F503741C15}">
      <dsp:nvSpPr>
        <dsp:cNvPr id="0" name=""/>
        <dsp:cNvSpPr/>
      </dsp:nvSpPr>
      <dsp:spPr>
        <a:xfrm>
          <a:off x="0" y="4039891"/>
          <a:ext cx="6248400" cy="1615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713E1-C7D6-460A-8945-A6C8EB9DA6EF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7E95F-E27D-4A79-8C6A-D63220EDC2A9}">
      <dsp:nvSpPr>
        <dsp:cNvPr id="0" name=""/>
        <dsp:cNvSpPr/>
      </dsp:nvSpPr>
      <dsp:spPr>
        <a:xfrm>
          <a:off x="1866111" y="40398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Narodowym drzewem jest brzoza</a:t>
          </a:r>
          <a:endParaRPr lang="en-US" sz="2200" kern="1200" dirty="0"/>
        </a:p>
      </dsp:txBody>
      <dsp:txXfrm>
        <a:off x="1866111" y="4039891"/>
        <a:ext cx="4382288" cy="1615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E2E140-D947-4636-9CC8-A139FCFEE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03DCA52-1C3D-444E-BA66-77697C537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1DC047E-AA58-48CD-8E0E-3CA53727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8F262DD-19D9-4042-A96D-A22BB291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6FBC97E-4C12-43DF-AA6E-099D8088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1DDDB4F-D030-4290-B211-FED13031D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62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F54177-4F2F-4216-A0D9-B95F4F56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0ED33B8-E0ED-4116-B964-9D5CE0266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A91E9F4-FC3A-49BF-A27D-34975BDF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0C3E9C-8BCF-401F-AD6F-17645DB3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37A112E-2B34-4E05-8D86-40FD2210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464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479EB35-C21A-4621-8ABB-584C177E5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A98BA88-998A-4CEF-B4B6-AEE2801ED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7ABDACA-AAD7-40DA-B8CD-2C95BEFEA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5E4E9BC-E91F-4818-8852-003266D9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9AF3946-7829-4D49-934E-98BE590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1456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80E984-0F55-426A-A7FB-922BB0FEB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A7269EF-8DD4-4A7B-B4A8-78F259E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CC6E3D-8705-4079-AF67-51E2B811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C0BB465-07CF-4AE6-8759-1800FD48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C6DEF02-54E7-4AD0-9EE3-0852730D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2455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01473B-3D1E-4213-9BFD-E905869A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8F694E1-702E-4696-B890-8141F970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1AC24D7-A364-4BE2-98F3-4079C4B7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6CE6039-2FA3-4BD9-A536-97ED7BFC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00BCA3C-C006-4B2C-A403-7BCE69AD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046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44318C-1292-40BD-A478-C96534EC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BE211BD-EEF0-4DC5-B170-35C9D2618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94D17C4-EACE-4D4E-97F5-FDE2C0FF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EE4D202-95A7-4D85-917F-3FC6F9D0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E7BAFFF-F72B-4550-90B5-A274F1C8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7555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87BAEF-38AE-4548-88FF-8C22D517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FEB9566-DD5E-4F62-B56B-40CD6B483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83DE524-8EF6-4565-9E31-8D5E82BF3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FFF1340-B703-4FD5-BA6A-A565492B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314C5A0-14DD-4303-A3DF-92456A4F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66798A4-73D6-4DCE-8211-3A1418AE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109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E17B0E-C7F0-4ABD-8A79-537A6E19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7861B7B-0330-4BCD-89A5-7061F5A2A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226EC04-6D45-4967-A9A3-38F10FE64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C04785F5-0024-4CFA-9277-38289E717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BD8E560-61FD-4AB9-8999-2743B73A1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B3B4309-2C24-4BA9-9470-F87A92F2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F7FC1A85-319C-4681-B5B5-9F5F596D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F2487ED5-0D20-469A-8B6A-6369A9F0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7464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605C73-5B7C-4448-9454-ADB9EB39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3D634D4-12CD-4424-8885-C46D92F0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41C5A4EC-783C-4ABC-9068-1578873E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0BDEE24-0499-4A62-908B-80EB981D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149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F5D0100-865C-47AC-A6DC-280D5647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997D400-AF37-4CEE-B9A9-BBA185C0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7C2E93D-600A-4676-81B7-A44F1DC4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37705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78A32B-1A04-4F77-AA8D-BD37F539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32C131-BBEA-45AF-B4D9-8F77F8B2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07E4A5B-7AF0-4B8F-B565-939B140A7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943553B-9A48-4097-B7A5-EECC95DE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929380B-7257-4A85-AC58-7EAE0451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10A23A2-BDC8-4F68-988A-69D9FFDD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684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5ADFD3-CDBD-40D9-ABD5-3DE54602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571E876-85DA-4CFD-BFBC-34798CF6C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7D4525B-1F9B-42BE-A9A3-F4DC96BF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7FAE885-98EC-491E-81BC-A5F0234A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6E645BC-2A87-46E0-8586-BE92303B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242D531-6444-4623-88AA-26D6C61F6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138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37EC5B-3FF2-4890-A89E-A3BB3226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E50131B-3A3D-48D2-92A9-48F2B6482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546B44B-E07C-4CE2-93CC-3CAF8CC78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6563300-934B-486F-9A6D-0D61F502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4176A91-4BD1-4868-8F3B-3A4F3DAB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E8932FA-4415-4234-B6D9-4238B2E1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7750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84D4B7F-5AEE-4735-A6FC-C2A3B7DF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745C88C-12DF-4BC9-931D-7FB42C504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491C487-5E15-4FCA-A803-6211B6BC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8A2E0E2-479F-4E7E-801E-A9FBE5F3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76A1E9D-B9AD-4DC0-947A-BBDF6E45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68322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9DB3BF2-CBFC-4C7C-9813-EB37B8762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F44511A-FCA9-4A7B-A168-0FB244BD2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FC0A1FA-8D8A-4FFE-91BD-4B3F02E0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6F883A5-5723-4ED6-A44E-06650A05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AE0D473-8956-4381-895F-ED5BB7F1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149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897DC8-7135-455E-A610-D993AB45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2268484-F82D-4500-B057-718C41D4C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2564278-AFDE-4C74-8D15-5CC3609F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E25DCCD-4E7E-4F20-8944-2E8E9176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D5A0AA1-2323-4BA4-96C0-A36F7ED3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5706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CFACB2-1CE9-44BC-B05A-A4CD32E6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4031B0C-E9DF-4C94-97EA-B8CC9C193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5997E17-8A27-4CF7-8850-FD7B9859D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7A63092-50D5-4856-AB4B-C86EBE7E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61D5F61-1346-4E78-839C-67E73CF9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80887F6-0E11-4DE9-B89B-1E8C53F7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0009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45EBF3-E835-450E-B4D2-BAF78548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31E7F2F-EF23-4D88-B400-A4A37A1AD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1A31318-998C-4923-BB01-6FCF0A493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CA4D0C70-F1D8-4AD7-8C90-D2BEF7733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85056B5-8D0E-4D28-80AC-336E5C879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CC2BC8EA-47CC-458D-9E68-CA2E7936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3964C94-A60B-4C78-932C-02CAB614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C8F05974-F8DA-4616-81AE-15D0E98D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0994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59B1BA-8A35-47E0-AF2E-94A961F4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E563D24-0C02-4A59-A82C-D15D4D9D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56E8488-FE3F-43F4-9F6B-7638E54A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1285588-A5D9-4349-B9DC-E2ADB0BF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280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486ADE1B-C982-42C8-905C-1E6A5AD9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36BCC31-890E-4E3B-B4CB-318096CD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7FEDF06-2B81-460D-9B10-633B1785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350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CA009B-8D12-4A64-9B54-2F4B023E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0EC429-B1EB-4C83-BBF7-3406AB372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00ACA49-7498-40E1-8ACE-3D69F1FD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5A4E154-1F51-45B1-AEEB-14048030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7252A17-8362-4B41-B88D-18C2CA8A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B8DC7E0-488C-461A-9D41-0A8C7D62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649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7558C5-66B5-446E-9E37-A8CB03C2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6D469921-FDE2-4416-A8DC-5A282AA4A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FBE0786-975F-4D92-B5B6-779B9D450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9AFFAF0-471A-47C6-9908-985AC720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52FD4E8-B9D2-4C7F-9D16-599E9248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83D9241-BB8E-4509-8D8E-D33F9DCC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053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C48ED377-CEE9-48D4-BF79-DE1BD1A8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35466DB-21A6-4628-81EB-43B7BA8B2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D920D8B-4753-484D-AD8A-E92052650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3106D-3715-49F9-AEF9-43BC527FCDED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5CBDA12-F734-46CB-9676-9EFE8708B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8D609EE-AEBF-46E9-A958-97E6DE545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B234-ED91-436D-9238-951895CCE4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27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C5D7B275-A805-4625-A90A-363D609A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66906C0-0AD7-423C-9B93-D125AC3E2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13F049F-9282-4AFA-9B3B-B845DE14F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1E21-049E-4863-A4FC-ED3E7F26EFD6}" type="datetimeFigureOut">
              <a:rPr lang="pl-PL" smtClean="0"/>
              <a:pPr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E8AB230-666D-432D-80BF-9039A1C48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7D85A8A-EA90-46CC-96FD-7B45487B2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47DF-38A2-408A-98A6-B2B01503AF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8795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lobalquiz.org/pl/ciekawostki-finlandia/" TargetMode="External"/><Relationship Id="rId3" Type="http://schemas.openxmlformats.org/officeDocument/2006/relationships/hyperlink" Target="https://www.zwiedzajbowarto.pl/laponia-w-krainie-reniferow-i-swietego-mikolaja/" TargetMode="External"/><Relationship Id="rId7" Type="http://schemas.openxmlformats.org/officeDocument/2006/relationships/hyperlink" Target="https://poznajnieznane.pl/ciekawostki-2/ciekawostki-panstwa-3/finlandia-ciekawostki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zucijedz.pl/ciekawostki-ze-swiata/313-finlandia-ciekawostki" TargetMode="External"/><Relationship Id="rId5" Type="http://schemas.openxmlformats.org/officeDocument/2006/relationships/hyperlink" Target="https://pl.wikipedia.org/wiki/Finlandia" TargetMode="External"/><Relationship Id="rId4" Type="http://schemas.openxmlformats.org/officeDocument/2006/relationships/hyperlink" Target="http://www.wirtualnehelsinki.pl/przyroda-jest-najwiekszym-skarbem-finlandii/" TargetMode="External"/><Relationship Id="rId9" Type="http://schemas.openxmlformats.org/officeDocument/2006/relationships/hyperlink" Target="https://www.traveliada.pl/przewodnik/laponi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691ED1F-34A7-432D-B934-1444754DA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6F10A1-FA6F-4F3C-8B78-1D23BF6E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dirty="0"/>
              <a:t>Finlandia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0036358-38F0-4B6F-9017-D54D4534E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pl-PL" sz="2000" dirty="0"/>
              <a:t>Konstanty </a:t>
            </a:r>
            <a:r>
              <a:rPr lang="pl-PL" sz="2000" dirty="0" err="1"/>
              <a:t>Kościesza</a:t>
            </a:r>
            <a:r>
              <a:rPr lang="pl-PL" sz="2000" dirty="0"/>
              <a:t>-Jaworski kl. 5F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7532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CCB82A-9871-4799-99B9-0F3C3C2D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Fińskie ciekawostki alkoholowe</a:t>
            </a: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xmlns="" id="{11758E9B-E02F-483C-8FC5-C35E9F1D2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4824617" cy="5947567"/>
          </a:xfrm>
        </p:spPr>
        <p:txBody>
          <a:bodyPr anchor="ctr">
            <a:normAutofit fontScale="92500" lnSpcReduction="10000"/>
          </a:bodyPr>
          <a:lstStyle/>
          <a:p>
            <a:endParaRPr lang="pl-PL" dirty="0"/>
          </a:p>
          <a:p>
            <a:r>
              <a:rPr lang="pl-PL" dirty="0"/>
              <a:t>W Finlandii osoba pełnoletnia średnio spożywa rocznie około 12,3 litrów czystego alkoholu </a:t>
            </a:r>
          </a:p>
          <a:p>
            <a:r>
              <a:rPr lang="pl-PL" dirty="0"/>
              <a:t> Narodowym alkoholem jest wódka Finlandia, </a:t>
            </a:r>
            <a:r>
              <a:rPr lang="pl-PL" dirty="0" err="1"/>
              <a:t>koskenkorva</a:t>
            </a:r>
            <a:r>
              <a:rPr lang="pl-PL" dirty="0"/>
              <a:t> </a:t>
            </a:r>
            <a:r>
              <a:rPr lang="pl-PL" dirty="0" err="1"/>
              <a:t>viina</a:t>
            </a:r>
            <a:r>
              <a:rPr lang="pl-PL" dirty="0"/>
              <a:t> i </a:t>
            </a:r>
            <a:r>
              <a:rPr lang="pl-PL" dirty="0" err="1"/>
              <a:t>sahti</a:t>
            </a:r>
            <a:endParaRPr lang="pl-PL" dirty="0"/>
          </a:p>
          <a:p>
            <a:r>
              <a:rPr lang="pl-PL" dirty="0"/>
              <a:t>W Finlandii najwięcej pije się piwa – 46%, następnie spirytusu – 24%, wina – 17%, oraz pozostałe napoje alkoholowe – 13%</a:t>
            </a:r>
          </a:p>
          <a:p>
            <a:r>
              <a:rPr lang="pl-PL" dirty="0"/>
              <a:t>Dopuszczalna zawartość alkoholu we krwi osoby prowadzącej samochód wynosi 0,5 promila</a:t>
            </a:r>
          </a:p>
        </p:txBody>
      </p:sp>
      <p:pic>
        <p:nvPicPr>
          <p:cNvPr id="6" name="Obraz 5" descr="Obraz zawierający żywność&#10;&#10;Opis wygenerowany automatycznie">
            <a:extLst>
              <a:ext uri="{FF2B5EF4-FFF2-40B4-BE49-F238E27FC236}">
                <a16:creationId xmlns:a16="http://schemas.microsoft.com/office/drawing/2014/main" xmlns="" id="{EECA8BA9-3CF1-4C42-AC4B-574E46952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1961" y="1367133"/>
            <a:ext cx="2636989" cy="31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70007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21D53B-FBA8-48D0-A761-16BF777F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Fińskie ciekawostki militarne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zewnętrzne, osoba, jednolite, śnieg&#10;&#10;Opis wygenerowany automatycznie">
            <a:extLst>
              <a:ext uri="{FF2B5EF4-FFF2-40B4-BE49-F238E27FC236}">
                <a16:creationId xmlns:a16="http://schemas.microsoft.com/office/drawing/2014/main" xmlns="" id="{44BF4BD0-57BD-48F3-AF9A-28B7D6A83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57" r="10227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E87A654-7B60-4C5C-9D2D-CD5EC8FA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507097" cy="4267556"/>
          </a:xfrm>
          <a:solidFill>
            <a:srgbClr val="FFFFFF">
              <a:alpha val="50196"/>
            </a:srgbClr>
          </a:solidFill>
        </p:spPr>
        <p:txBody>
          <a:bodyPr anchor="t">
            <a:normAutofit fontScale="77500" lnSpcReduction="20000"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Potencjał militarny</a:t>
            </a:r>
          </a:p>
          <a:p>
            <a:r>
              <a:rPr lang="pl-PL" sz="2000" dirty="0">
                <a:solidFill>
                  <a:schemeClr val="bg1"/>
                </a:solidFill>
              </a:rPr>
              <a:t>Pozycja w zestawieniu najlepszych armii świata: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    – 2015 rok – 48 miejsce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    – 2018 rok – 58 miejsce </a:t>
            </a:r>
          </a:p>
          <a:p>
            <a:r>
              <a:rPr lang="pl-PL" sz="2000" dirty="0">
                <a:solidFill>
                  <a:schemeClr val="bg1"/>
                </a:solidFill>
              </a:rPr>
              <a:t> Ilość żołnierzy: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    – 2014 rok – 36 000 zawodowych i 360 000 rezerwistów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    – 2018 rok – 29 350 zawodowych i 232 700 rezerwistów </a:t>
            </a:r>
          </a:p>
          <a:p>
            <a:r>
              <a:rPr lang="pl-PL" sz="2000" dirty="0">
                <a:solidFill>
                  <a:schemeClr val="bg1"/>
                </a:solidFill>
              </a:rPr>
              <a:t> Ilość sprzętu: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    – 2014 rok – 270 czołgów, 1400 wozów opancerzonych, 145 samolotów odrzutowych i 57 śmigłowców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    – 2018 rok – 160 czołgów, 1370 wozów opancerzonych, 151 samolotów odrzutowych i 27 śmigłowców </a:t>
            </a:r>
          </a:p>
          <a:p>
            <a:r>
              <a:rPr lang="pl-PL" sz="2000" dirty="0">
                <a:solidFill>
                  <a:schemeClr val="bg1"/>
                </a:solidFill>
              </a:rPr>
              <a:t> Wydatki na armię: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    – 2014 rok – $3 600 000 000 (15 408 000 000 zł)</a:t>
            </a:r>
          </a:p>
          <a:p>
            <a:pPr marL="0" indent="0">
              <a:buNone/>
            </a:pPr>
            <a:r>
              <a:rPr lang="pl-PL" sz="2100" dirty="0">
                <a:solidFill>
                  <a:schemeClr val="bg1"/>
                </a:solidFill>
              </a:rPr>
              <a:t>    – 2018 rok – $3 660 000 000 (15 664 800 000 zł) </a:t>
            </a:r>
          </a:p>
        </p:txBody>
      </p:sp>
    </p:spTree>
    <p:extLst>
      <p:ext uri="{BB962C8B-B14F-4D97-AF65-F5344CB8AC3E}">
        <p14:creationId xmlns:p14="http://schemas.microsoft.com/office/powerpoint/2010/main" xmlns="" val="2953192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xmlns="" id="{560AFAAC-EA6C-45A9-9E03-C9C9F0193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CD3F3B4-451A-4C71-A31F-44E35221D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337" r="21523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49" name="Freeform: Shape 48">
            <a:extLst>
              <a:ext uri="{FF2B5EF4-FFF2-40B4-BE49-F238E27FC236}">
                <a16:creationId xmlns:a16="http://schemas.microsoft.com/office/drawing/2014/main" xmlns="" id="{83549E37-C86B-4401-90BD-D8BF83859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xmlns="" id="{8A17784E-76D8-4521-A77D-0D2EBB923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566597-D47D-42B8-A513-2D290DE4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pl-PL" sz="3400" dirty="0"/>
              <a:t>Fińskie ciekawostki przyrodnicze cz.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0036C6B-F09C-4EAB-AE02-8D056EE74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C8D5885-2804-4D3C-BE31-902E4D32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6845B0AF-4312-48B5-9CC5-100C206E7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0243822"/>
              </p:ext>
            </p:extLst>
          </p:nvPr>
        </p:nvGraphicFramePr>
        <p:xfrm>
          <a:off x="374904" y="2522949"/>
          <a:ext cx="5065776" cy="340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0435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566597-D47D-42B8-A513-2D290DE4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56" y="559678"/>
            <a:ext cx="3771560" cy="307252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Fińskie ciekawostki przyrodnicze cz.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6845B0AF-4312-48B5-9CC5-100C206E7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8716203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 descr="Obraz zawierający zewnętrzne, woda, rzeka, trawa&#10;&#10;Opis wygenerowany automatycznie">
            <a:extLst>
              <a:ext uri="{FF2B5EF4-FFF2-40B4-BE49-F238E27FC236}">
                <a16:creationId xmlns:a16="http://schemas.microsoft.com/office/drawing/2014/main" xmlns="" id="{5E71F23F-994E-4EFF-9231-60C5B74C5F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21" y="3499915"/>
            <a:ext cx="3771560" cy="28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25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67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EB5EC390-C5D4-4417-9E68-C96CFBAA3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6962" r="-2" b="1406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Obraz 3" descr="Obraz zawierający zewnętrzne, śnieg, trzoda, zwierzę&#10;&#10;Opis wygenerowany automatycznie">
            <a:extLst>
              <a:ext uri="{FF2B5EF4-FFF2-40B4-BE49-F238E27FC236}">
                <a16:creationId xmlns:a16="http://schemas.microsoft.com/office/drawing/2014/main" xmlns="" id="{9073299A-A271-4971-97BD-DFACACF2BD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45" r="-2" b="1348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9" name="Freeform: Shape 69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Freeform: Shape 71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3545F9-9EA3-460B-8CAE-DDECCF15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3400"/>
              <a:t>Lapońskie ciekawostki</a:t>
            </a:r>
            <a:endParaRPr lang="en-US" sz="3400"/>
          </a:p>
        </p:txBody>
      </p:sp>
      <p:sp>
        <p:nvSpPr>
          <p:cNvPr id="81" name="Rectangle 73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Content Placeholder 23">
            <a:extLst>
              <a:ext uri="{FF2B5EF4-FFF2-40B4-BE49-F238E27FC236}">
                <a16:creationId xmlns:a16="http://schemas.microsoft.com/office/drawing/2014/main" xmlns="" id="{5C7B5391-15F0-4E88-B567-42E0EBF7E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/>
              <a:t>Najdalej wysunięty na północ region Finlandii</a:t>
            </a:r>
          </a:p>
          <a:p>
            <a:r>
              <a:rPr lang="pl-PL" sz="2000" dirty="0"/>
              <a:t>Wydobywa się tu w niewielkim stopniu rudy żelaza oraz hoduje renifery </a:t>
            </a:r>
          </a:p>
          <a:p>
            <a:r>
              <a:rPr lang="pl-PL" sz="2000" dirty="0"/>
              <a:t>Nazwa "Laponia" została po raz pierwszy użyta w XVII wieku </a:t>
            </a:r>
          </a:p>
          <a:p>
            <a:r>
              <a:rPr lang="pl-PL" sz="2000" dirty="0"/>
              <a:t>Słabo rozwijające się struktury społeczne i polityczne spowodowały, że Laponia nigdy nie funkcjonowała jako samodzielne państwo </a:t>
            </a:r>
          </a:p>
          <a:p>
            <a:r>
              <a:rPr lang="pl-PL" sz="2000" dirty="0"/>
              <a:t>Dziś mówi się, że w Laponii jest więcej reniferów niż Lapończyków</a:t>
            </a:r>
          </a:p>
          <a:p>
            <a:r>
              <a:rPr lang="pl-PL" sz="2000" dirty="0"/>
              <a:t>Mieszka tu sam św. Mikołaj!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99595774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6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E92095-6A91-48B3-A9A8-4F439CBA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6" y="180205"/>
            <a:ext cx="4977976" cy="1454051"/>
          </a:xfrm>
        </p:spPr>
        <p:txBody>
          <a:bodyPr>
            <a:normAutofit/>
          </a:bodyPr>
          <a:lstStyle/>
          <a:p>
            <a:r>
              <a:rPr lang="pl-PL" b="1" dirty="0" err="1">
                <a:solidFill>
                  <a:srgbClr val="000000"/>
                </a:solidFill>
              </a:rPr>
              <a:t>Saamowie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Symbol zastępczy zawartości 5" descr="Obraz zawierający trawa, zewnętrzne, osoba, zwierzę&#10;&#10;Opis wygenerowany automatycznie">
            <a:extLst>
              <a:ext uri="{FF2B5EF4-FFF2-40B4-BE49-F238E27FC236}">
                <a16:creationId xmlns:a16="http://schemas.microsoft.com/office/drawing/2014/main" xmlns="" id="{B42F3DA1-5757-41FE-A2FC-0FC9D7DF34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9" r="14736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016A8882-4466-4092-9A51-B6C6F187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5" y="1237957"/>
            <a:ext cx="6328595" cy="5439837"/>
          </a:xfrm>
        </p:spPr>
        <p:txBody>
          <a:bodyPr anchor="ctr">
            <a:normAutofit/>
          </a:bodyPr>
          <a:lstStyle/>
          <a:p>
            <a:r>
              <a:rPr lang="pl-PL" sz="1600" dirty="0">
                <a:solidFill>
                  <a:srgbClr val="000000"/>
                </a:solidFill>
              </a:rPr>
              <a:t>Lapończycy, </a:t>
            </a:r>
            <a:r>
              <a:rPr lang="pl-PL" sz="1600" dirty="0" err="1">
                <a:solidFill>
                  <a:srgbClr val="000000"/>
                </a:solidFill>
              </a:rPr>
              <a:t>Saamowie</a:t>
            </a:r>
            <a:r>
              <a:rPr lang="pl-PL" sz="1600" dirty="0">
                <a:solidFill>
                  <a:srgbClr val="000000"/>
                </a:solidFill>
              </a:rPr>
              <a:t> (</a:t>
            </a:r>
            <a:r>
              <a:rPr lang="pl-PL" sz="1600" dirty="0" err="1">
                <a:solidFill>
                  <a:srgbClr val="000000"/>
                </a:solidFill>
              </a:rPr>
              <a:t>Łoparowie</a:t>
            </a:r>
            <a:r>
              <a:rPr lang="pl-PL" sz="1600" dirty="0">
                <a:solidFill>
                  <a:srgbClr val="000000"/>
                </a:solidFill>
              </a:rPr>
              <a:t>, </a:t>
            </a:r>
            <a:r>
              <a:rPr lang="pl-PL" sz="1600" dirty="0" err="1">
                <a:solidFill>
                  <a:srgbClr val="000000"/>
                </a:solidFill>
              </a:rPr>
              <a:t>Loparowie</a:t>
            </a:r>
            <a:r>
              <a:rPr lang="pl-PL" sz="1600" dirty="0">
                <a:solidFill>
                  <a:srgbClr val="000000"/>
                </a:solidFill>
              </a:rPr>
              <a:t>; lap. </a:t>
            </a:r>
            <a:r>
              <a:rPr lang="pl-PL" sz="1600" dirty="0" err="1">
                <a:solidFill>
                  <a:srgbClr val="000000"/>
                </a:solidFill>
              </a:rPr>
              <a:t>Saami</a:t>
            </a:r>
            <a:r>
              <a:rPr lang="pl-PL" sz="1600" dirty="0">
                <a:solidFill>
                  <a:srgbClr val="000000"/>
                </a:solidFill>
              </a:rPr>
              <a:t>) – lud zamieszkujący głównie Laponię – krainę historyczno-geograficzną w Europie Północnej obejmującą północne krańce Norwegii, Finlandii, Rosji (Płw. Kolski) oraz Szwecji</a:t>
            </a:r>
          </a:p>
          <a:p>
            <a:r>
              <a:rPr lang="pl-PL" sz="1600" dirty="0" err="1">
                <a:solidFill>
                  <a:srgbClr val="000000"/>
                </a:solidFill>
              </a:rPr>
              <a:t>Saamowie</a:t>
            </a:r>
            <a:r>
              <a:rPr lang="pl-PL" sz="1600" dirty="0">
                <a:solidFill>
                  <a:srgbClr val="000000"/>
                </a:solidFill>
              </a:rPr>
              <a:t> są potomkami pierwotnych mieszkańców Skandynawii</a:t>
            </a:r>
          </a:p>
          <a:p>
            <a:r>
              <a:rPr lang="pl-PL" sz="1600" dirty="0">
                <a:solidFill>
                  <a:srgbClr val="000000"/>
                </a:solidFill>
              </a:rPr>
              <a:t>Jedna trzecia Lapończyków posługuje się językami </a:t>
            </a:r>
            <a:r>
              <a:rPr lang="pl-PL" sz="1600" dirty="0" err="1">
                <a:solidFill>
                  <a:srgbClr val="000000"/>
                </a:solidFill>
              </a:rPr>
              <a:t>saamskimi</a:t>
            </a:r>
            <a:r>
              <a:rPr lang="pl-PL" sz="1600" dirty="0">
                <a:solidFill>
                  <a:srgbClr val="000000"/>
                </a:solidFill>
              </a:rPr>
              <a:t> (z grupy języków ugrofińskich), pozostali mówią językami urzędowymi krajów, w których mieszkają</a:t>
            </a:r>
          </a:p>
          <a:p>
            <a:r>
              <a:rPr lang="pl-PL" sz="1600" dirty="0">
                <a:solidFill>
                  <a:srgbClr val="000000"/>
                </a:solidFill>
              </a:rPr>
              <a:t>Silne procesy asymilacyjne wymusiły na większości </a:t>
            </a:r>
            <a:r>
              <a:rPr lang="pl-PL" sz="1600" dirty="0" err="1">
                <a:solidFill>
                  <a:srgbClr val="000000"/>
                </a:solidFill>
              </a:rPr>
              <a:t>Saamów</a:t>
            </a:r>
            <a:r>
              <a:rPr lang="pl-PL" sz="1600" dirty="0">
                <a:solidFill>
                  <a:srgbClr val="000000"/>
                </a:solidFill>
              </a:rPr>
              <a:t> przejęcie osiadłego trybu życia, choć przez długi okres granice poszczególnych krajów nie miały dla koczowniczych </a:t>
            </a:r>
            <a:r>
              <a:rPr lang="pl-PL" sz="1600" dirty="0" err="1">
                <a:solidFill>
                  <a:srgbClr val="000000"/>
                </a:solidFill>
              </a:rPr>
              <a:t>Saamów</a:t>
            </a:r>
            <a:r>
              <a:rPr lang="pl-PL" sz="1600" dirty="0">
                <a:solidFill>
                  <a:srgbClr val="000000"/>
                </a:solidFill>
              </a:rPr>
              <a:t> większego znaczenia</a:t>
            </a:r>
          </a:p>
          <a:p>
            <a:r>
              <a:rPr lang="pl-PL" sz="1600" dirty="0">
                <a:solidFill>
                  <a:srgbClr val="000000"/>
                </a:solidFill>
              </a:rPr>
              <a:t>Lud ten nadal trudni się tradycyjnymi zajęciami: myślistwem (</a:t>
            </a:r>
            <a:r>
              <a:rPr lang="pl-PL" sz="1600" dirty="0" err="1">
                <a:solidFill>
                  <a:srgbClr val="000000"/>
                </a:solidFill>
              </a:rPr>
              <a:t>Saamowie</a:t>
            </a:r>
            <a:r>
              <a:rPr lang="pl-PL" sz="1600" dirty="0">
                <a:solidFill>
                  <a:srgbClr val="000000"/>
                </a:solidFill>
              </a:rPr>
              <a:t> leśni), rybołówstwem (</a:t>
            </a:r>
            <a:r>
              <a:rPr lang="pl-PL" sz="1600" dirty="0" err="1">
                <a:solidFill>
                  <a:srgbClr val="000000"/>
                </a:solidFill>
              </a:rPr>
              <a:t>Saamowie</a:t>
            </a:r>
            <a:r>
              <a:rPr lang="pl-PL" sz="1600" dirty="0">
                <a:solidFill>
                  <a:srgbClr val="000000"/>
                </a:solidFill>
              </a:rPr>
              <a:t> nadbrzeżni, głównie nad Oceanem Arktycznym) czy hodowlą reniferów (</a:t>
            </a:r>
            <a:r>
              <a:rPr lang="pl-PL" sz="1600" dirty="0" err="1">
                <a:solidFill>
                  <a:srgbClr val="000000"/>
                </a:solidFill>
              </a:rPr>
              <a:t>Saamowie</a:t>
            </a:r>
            <a:r>
              <a:rPr lang="pl-PL" sz="1600" dirty="0">
                <a:solidFill>
                  <a:srgbClr val="000000"/>
                </a:solidFill>
              </a:rPr>
              <a:t> górscy)</a:t>
            </a:r>
          </a:p>
          <a:p>
            <a:r>
              <a:rPr lang="pl-PL" sz="1600" dirty="0">
                <a:solidFill>
                  <a:srgbClr val="000000"/>
                </a:solidFill>
              </a:rPr>
              <a:t>Wśród </a:t>
            </a:r>
            <a:r>
              <a:rPr lang="pl-PL" sz="1600" dirty="0" err="1">
                <a:solidFill>
                  <a:srgbClr val="000000"/>
                </a:solidFill>
              </a:rPr>
              <a:t>Saamów</a:t>
            </a:r>
            <a:r>
              <a:rPr lang="pl-PL" sz="1600" dirty="0">
                <a:solidFill>
                  <a:srgbClr val="000000"/>
                </a:solidFill>
              </a:rPr>
              <a:t> ciągle żywy jest folklor, m.in. oryginalny kolorowy strój ludowy, rytmiczna forma śpiewu – tzw. </a:t>
            </a:r>
            <a:r>
              <a:rPr lang="pl-PL" sz="1600" dirty="0" err="1">
                <a:solidFill>
                  <a:srgbClr val="000000"/>
                </a:solidFill>
              </a:rPr>
              <a:t>joikowanie</a:t>
            </a:r>
            <a:r>
              <a:rPr lang="pl-PL" sz="1600" dirty="0">
                <a:solidFill>
                  <a:srgbClr val="000000"/>
                </a:solidFill>
              </a:rPr>
              <a:t> oraz zdobnictwo w rogu, kości i drewnie</a:t>
            </a:r>
          </a:p>
          <a:p>
            <a:r>
              <a:rPr lang="pl-PL" sz="1600" dirty="0"/>
              <a:t>Ich populację szacuje się na około 60-90 tys. osób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328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zewnętrzne, woda, góra, śnieg&#10;&#10;Opis wygenerowany automatycznie">
            <a:extLst>
              <a:ext uri="{FF2B5EF4-FFF2-40B4-BE49-F238E27FC236}">
                <a16:creationId xmlns:a16="http://schemas.microsoft.com/office/drawing/2014/main" xmlns="" id="{4AEA6E6E-FC73-4286-B54B-DB2A0DCA31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3" r="5273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89ACA32-20BC-4474-96F8-5EEEEAFA1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186" b="-2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3247E1-8663-40A1-8C0A-DD5FC413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0000"/>
                </a:solidFill>
              </a:rPr>
              <a:t>Dom i główne biuro św. Mikołaja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63B70F-9AB1-4A1F-BD8D-FEF9B52D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pl-PL" sz="2000" dirty="0">
                <a:solidFill>
                  <a:srgbClr val="000000"/>
                </a:solidFill>
              </a:rPr>
              <a:t>Znajduje się na obrzeżach Rovaniemi, dokładnie na kole podbiegunowym </a:t>
            </a:r>
          </a:p>
          <a:p>
            <a:r>
              <a:rPr lang="pl-PL" sz="2000" dirty="0">
                <a:solidFill>
                  <a:srgbClr val="000000"/>
                </a:solidFill>
              </a:rPr>
              <a:t>Znajduje się tu poczta św. Mikołaja oraz port lotniczy jego imienia, a także fabryka zabawek</a:t>
            </a:r>
          </a:p>
          <a:p>
            <a:r>
              <a:rPr lang="pl-PL" sz="2000" dirty="0">
                <a:solidFill>
                  <a:srgbClr val="000000"/>
                </a:solidFill>
              </a:rPr>
              <a:t>W wiosce św. Mikołaja przez cały rok pracuję elfy, które przygotowują prezenty dla dzieci </a:t>
            </a:r>
          </a:p>
          <a:p>
            <a:r>
              <a:rPr lang="pl-PL" sz="2000" dirty="0">
                <a:solidFill>
                  <a:srgbClr val="000000"/>
                </a:solidFill>
              </a:rPr>
              <a:t>Ta magiczna, bajeczna wioska jest wspaniałą atrakcją zarówno dla dzieci, jak i dla dorosłych</a:t>
            </a:r>
          </a:p>
          <a:p>
            <a:endParaRPr lang="pl-P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59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D1D7EA-39D7-4E61-8C4E-8E1651D7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AD27B97-D9AB-4DA4-87CD-931E7AB12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/>
          </a:bodyPr>
          <a:lstStyle/>
          <a:p>
            <a:r>
              <a:rPr lang="pl-PL" sz="2400" dirty="0">
                <a:solidFill>
                  <a:srgbClr val="000000"/>
                </a:solidFill>
                <a:hlinkClick r:id="rId3"/>
              </a:rPr>
              <a:t>https://www.zwiedzajbowarto.pl/laponia-w-krainie-reniferow-i-swietego-mikolaja/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  <a:hlinkClick r:id="rId4"/>
              </a:rPr>
              <a:t>http://www.wirtualnehelsinki.pl/przyroda-jest-najwiekszym-skarbem-finlandii/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  <a:hlinkClick r:id="rId5"/>
              </a:rPr>
              <a:t>https://pl.wikipedia.org/wiki/Finlandia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  <a:hlinkClick r:id="rId6"/>
              </a:rPr>
              <a:t>https://rzucijedz.pl/ciekawostki-ze-swiata/313-finlandia-ciekawostki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  <a:hlinkClick r:id="rId7"/>
              </a:rPr>
              <a:t>https://poznajnieznane.pl/ciekawostki-2/ciekawostki-panstwa-3/finlandia-ciekawostki/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  <a:hlinkClick r:id="rId8"/>
              </a:rPr>
              <a:t>https://globalquiz.org/pl/ciekawostki-finlandia/</a:t>
            </a:r>
            <a:endParaRPr lang="pl-PL" sz="2400" dirty="0">
              <a:solidFill>
                <a:srgbClr val="000000"/>
              </a:solidFill>
            </a:endParaRPr>
          </a:p>
          <a:p>
            <a:r>
              <a:rPr lang="pl-PL" sz="2400" dirty="0">
                <a:solidFill>
                  <a:srgbClr val="000000"/>
                </a:solidFill>
                <a:hlinkClick r:id="rId9"/>
              </a:rPr>
              <a:t>https://www.traveliada.pl/przewodnik/laponia/</a:t>
            </a:r>
            <a:endParaRPr lang="pl-P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92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096278-737B-4AD6-BE8F-A0299A74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Fińskie ciekawostki geograficzne cz.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90EB563-70A9-4248-BA7C-7740D596A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177172"/>
            <a:ext cx="4053545" cy="4680828"/>
          </a:xfrm>
        </p:spPr>
        <p:txBody>
          <a:bodyPr>
            <a:normAutofit/>
          </a:bodyPr>
          <a:lstStyle/>
          <a:p>
            <a:pPr lvl="0"/>
            <a:endParaRPr lang="pl-PL" sz="1200" dirty="0"/>
          </a:p>
          <a:p>
            <a:pPr lvl="0"/>
            <a:r>
              <a:rPr lang="pl-PL" sz="1200" dirty="0"/>
              <a:t>Powierzchnia:</a:t>
            </a:r>
          </a:p>
          <a:p>
            <a:pPr marL="0" indent="0">
              <a:buNone/>
            </a:pPr>
            <a:r>
              <a:rPr lang="pl-PL" sz="1200" dirty="0"/>
              <a:t>ląd: 304 473 km²</a:t>
            </a:r>
          </a:p>
          <a:p>
            <a:pPr marL="0" indent="0">
              <a:buNone/>
            </a:pPr>
            <a:r>
              <a:rPr lang="pl-PL" sz="1200" dirty="0"/>
              <a:t>woda: 33 672 km²</a:t>
            </a:r>
          </a:p>
          <a:p>
            <a:pPr lvl="0"/>
            <a:r>
              <a:rPr lang="pl-PL" sz="1200" dirty="0"/>
              <a:t>Długość granicy lądowej:                </a:t>
            </a:r>
          </a:p>
          <a:p>
            <a:pPr marL="0" indent="0">
              <a:buNone/>
            </a:pPr>
            <a:r>
              <a:rPr lang="pl-PL" sz="1200" dirty="0"/>
              <a:t>Rosja: 1313 km                         </a:t>
            </a:r>
          </a:p>
          <a:p>
            <a:pPr marL="0" indent="0">
              <a:buNone/>
            </a:pPr>
            <a:r>
              <a:rPr lang="pl-PL" sz="1200" dirty="0"/>
              <a:t>Szwecja: 586 km                          </a:t>
            </a:r>
          </a:p>
          <a:p>
            <a:pPr marL="0" indent="0">
              <a:buNone/>
            </a:pPr>
            <a:r>
              <a:rPr lang="pl-PL" sz="1200" dirty="0"/>
              <a:t>Norwegia: 729 km                          </a:t>
            </a:r>
          </a:p>
          <a:p>
            <a:pPr marL="0" indent="0">
              <a:buNone/>
            </a:pPr>
            <a:r>
              <a:rPr lang="pl-PL" sz="1200" dirty="0"/>
              <a:t>Długość całkowita: 2628 km</a:t>
            </a:r>
          </a:p>
          <a:p>
            <a:pPr lvl="0"/>
            <a:r>
              <a:rPr lang="pl-PL" sz="1200" dirty="0"/>
              <a:t>Najdłuższa rzeka: </a:t>
            </a:r>
            <a:r>
              <a:rPr lang="pl-PL" sz="1200" dirty="0" err="1"/>
              <a:t>Kemijoki</a:t>
            </a:r>
            <a:r>
              <a:rPr lang="pl-PL" sz="1200" dirty="0"/>
              <a:t> – 550 km</a:t>
            </a:r>
          </a:p>
          <a:p>
            <a:pPr lvl="0"/>
            <a:r>
              <a:rPr lang="pl-PL" sz="1200" dirty="0"/>
              <a:t>Największe jezioro: Saimaa – 1377 km²</a:t>
            </a:r>
          </a:p>
          <a:p>
            <a:pPr lvl="0"/>
            <a:r>
              <a:rPr lang="pl-PL" sz="1200" dirty="0"/>
              <a:t>Powierzchnia lasów: 69%</a:t>
            </a:r>
          </a:p>
          <a:p>
            <a:pPr lvl="0"/>
            <a:r>
              <a:rPr lang="pl-PL" sz="1200" dirty="0"/>
              <a:t>Najniższy punkt: Morze Bałtyckie – 0 m n.p.m.</a:t>
            </a:r>
          </a:p>
          <a:p>
            <a:pPr lvl="0"/>
            <a:r>
              <a:rPr lang="pl-PL" sz="1200" dirty="0"/>
              <a:t>Najwyższy punkt: </a:t>
            </a:r>
            <a:r>
              <a:rPr lang="pl-PL" sz="1200" dirty="0" err="1"/>
              <a:t>Haltiatunturi</a:t>
            </a:r>
            <a:r>
              <a:rPr lang="pl-PL" sz="1200" dirty="0"/>
              <a:t> – 1328 m n.p.m.</a:t>
            </a:r>
          </a:p>
          <a:p>
            <a:r>
              <a:rPr lang="pl-PL" sz="1200" dirty="0"/>
              <a:t>Stolica - Helsinki </a:t>
            </a:r>
          </a:p>
          <a:p>
            <a:endParaRPr lang="pl-PL" sz="12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E2B7FD7D-C326-4E63-A88D-F35D33D4D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65" r="1" b="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711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D55817-7FC8-4EFA-A73D-0D8D1141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pl-PL" sz="3300"/>
              <a:t>Fińskie ciekawostki geograficzne cz.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9A1634-B160-4DCB-8802-84411CAB8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400"/>
              <a:t>Większość powierzchni kraju stanowią niziny polodowcowe. Na zachodzie i południu granice Finlandii wyznaczają Zatoka Botnicka i Zatoka Fińska, pomiędzy którymi rozciąga się Pojezierze Fińskie złożone z około 55 tys. jezior. Jeziora zajmują 18,8 tys. km², bardzo liczne są bagna i torfowiska. W środkowej części kraju ukształtowanie terenu jest połączeniem południowych pojezierzy i północnych wyżyn. Za Kołem Podbiegunowym rozciąga się Laponia Fińska, która stanowi przedgórze Gór Skandynawskich. Przy wybrzeżu szkierowym jest mnóstwo małych wysepek. </a:t>
            </a:r>
          </a:p>
        </p:txBody>
      </p:sp>
      <p:pic>
        <p:nvPicPr>
          <p:cNvPr id="13" name="Obraz 12" descr="Obraz zawierający woda, trawa, rzeka, przyroda&#10;&#10;Opis wygenerowany automatycznie">
            <a:extLst>
              <a:ext uri="{FF2B5EF4-FFF2-40B4-BE49-F238E27FC236}">
                <a16:creationId xmlns:a16="http://schemas.microsoft.com/office/drawing/2014/main" xmlns="" id="{BDC76686-B659-4453-8490-D9D77A143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101" y="1215998"/>
            <a:ext cx="5510771" cy="41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046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0359F1-2578-463B-A1E9-DA40ADE218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l="14374" r="426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BB099B-24D9-41A1-BFBC-7D984A57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pl-PL" dirty="0"/>
              <a:t>Fińskie ciekawostki ciekawostkowe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xmlns="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 descr="Obraz zawierający zewnętrzne, śnieg, kraj, niebo&#10;&#10;Opis wygenerowany automatycznie">
            <a:extLst>
              <a:ext uri="{FF2B5EF4-FFF2-40B4-BE49-F238E27FC236}">
                <a16:creationId xmlns:a16="http://schemas.microsoft.com/office/drawing/2014/main" xmlns="" id="{66B1E0DA-6929-456E-BE41-ABE1502D2F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26" r="23693" b="1"/>
          <a:stretch/>
        </p:blipFill>
        <p:spPr>
          <a:xfrm>
            <a:off x="6893344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63FAA45C-E565-465C-A285-12DC4C5DEE03}"/>
              </a:ext>
            </a:extLst>
          </p:cNvPr>
          <p:cNvSpPr/>
          <p:nvPr/>
        </p:nvSpPr>
        <p:spPr>
          <a:xfrm>
            <a:off x="5257800" y="29220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l-PL"/>
              <a:t> </a:t>
            </a: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xmlns="" id="{5DE2E7E8-52D4-4009-B321-802D4B4A7A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9494418"/>
              </p:ext>
            </p:extLst>
          </p:nvPr>
        </p:nvGraphicFramePr>
        <p:xfrm>
          <a:off x="805543" y="2871982"/>
          <a:ext cx="5272888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14878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6DF2032-8C32-4304-9844-002B13DEFF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21309" r="-1" b="-1"/>
          <a:stretch/>
        </p:blipFill>
        <p:spPr>
          <a:xfrm>
            <a:off x="-19" y="10"/>
            <a:ext cx="1218895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812719-EEBD-4B65-A10B-86234E64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 dirty="0"/>
              <a:t>Fińskie ciekawostki geopolityczne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 descr="Obraz zawierający woda, zewnętrzne, łódź, jezioro&#10;&#10;Opis wygenerowany automatycznie">
            <a:extLst>
              <a:ext uri="{FF2B5EF4-FFF2-40B4-BE49-F238E27FC236}">
                <a16:creationId xmlns:a16="http://schemas.microsoft.com/office/drawing/2014/main" xmlns="" id="{F9A1DD51-C9C3-4A07-A5A8-2A63D2866A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3" r="14904" b="2"/>
          <a:stretch/>
        </p:blipFill>
        <p:spPr>
          <a:xfrm>
            <a:off x="-2315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xmlns="" id="{2E6F51B8-02AC-4670-9034-1CDE5F83E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6486264"/>
              </p:ext>
            </p:extLst>
          </p:nvPr>
        </p:nvGraphicFramePr>
        <p:xfrm>
          <a:off x="6053667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6196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>
        <p14:ferris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517404-DD19-43C2-9008-F3F66133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pl-PL"/>
              <a:t>Fińskie ciekawostki edukacyjne cz. 1</a:t>
            </a:r>
          </a:p>
        </p:txBody>
      </p:sp>
      <p:sp>
        <p:nvSpPr>
          <p:cNvPr id="53" name="Freeform: Shape 49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36A44008-C38E-4953-9B16-E11B5FFC5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4" r="23877" b="2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Obraz zawierający siedzi, budynek, ławka, lampa&#10;&#10;Opis wygenerowany automatycznie">
            <a:extLst>
              <a:ext uri="{FF2B5EF4-FFF2-40B4-BE49-F238E27FC236}">
                <a16:creationId xmlns:a16="http://schemas.microsoft.com/office/drawing/2014/main" xmlns="" id="{404DFE36-2CDA-4465-990B-80131C4856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995" r="9685" b="-5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C4DCA36F-4A3B-48BC-B8C4-55039C53D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9867779"/>
              </p:ext>
            </p:extLst>
          </p:nvPr>
        </p:nvGraphicFramePr>
        <p:xfrm>
          <a:off x="805542" y="2871982"/>
          <a:ext cx="6382657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60463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4A629E-33AD-4F92-9060-958F1B2A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/>
              <a:t>Fińskie ciekawostki edukacyjne cz. 2</a:t>
            </a: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B1D1F92-A9CF-4316-AF15-9B4E6CE956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099" r="33215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0F123752-D686-4687-8AE3-E35F988FA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1063753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54990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A924E2-4E53-4393-9ECF-9BBD2DC2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algn="ctr"/>
            <a:r>
              <a:rPr lang="pl-PL"/>
              <a:t>Fińskie ciekawostki muminkowe</a:t>
            </a:r>
            <a:endParaRPr lang="pl-PL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Symbol zastępczy zawartości 2">
            <a:extLst>
              <a:ext uri="{FF2B5EF4-FFF2-40B4-BE49-F238E27FC236}">
                <a16:creationId xmlns:a16="http://schemas.microsoft.com/office/drawing/2014/main" xmlns="" id="{BAEA8486-77A1-4FDE-853E-797FD29BA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173325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Obraz 21" descr="Obraz zawierający zewnętrzne, dom, budynek, małe&#10;&#10;Opis wygenerowany automatycznie">
            <a:extLst>
              <a:ext uri="{FF2B5EF4-FFF2-40B4-BE49-F238E27FC236}">
                <a16:creationId xmlns:a16="http://schemas.microsoft.com/office/drawing/2014/main" xmlns="" id="{9A77666B-8271-406B-A13B-85DBDE2387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93" r="-3" b="-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17052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1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23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059077-FB80-4F1D-B1E6-42C54EDB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Fińskie ciekawostki socjologiczne</a:t>
            </a:r>
          </a:p>
        </p:txBody>
      </p:sp>
      <p:pic>
        <p:nvPicPr>
          <p:cNvPr id="8" name="Picture 2" descr="FINLANDIA - Encyklopedia w INTERIA.PL">
            <a:extLst>
              <a:ext uri="{FF2B5EF4-FFF2-40B4-BE49-F238E27FC236}">
                <a16:creationId xmlns:a16="http://schemas.microsoft.com/office/drawing/2014/main" xmlns="" id="{956F1902-D9C3-4D1B-B4C3-19CC51749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16"/>
          <a:stretch/>
        </p:blipFill>
        <p:spPr bwMode="auto">
          <a:xfrm>
            <a:off x="6847750" y="2492376"/>
            <a:ext cx="4053545" cy="30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8F7E10FB-5389-4774-8D60-817879344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9806641"/>
              </p:ext>
            </p:extLst>
          </p:nvPr>
        </p:nvGraphicFramePr>
        <p:xfrm>
          <a:off x="1424904" y="2494450"/>
          <a:ext cx="5116459" cy="40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4989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1111</Words>
  <Application>Microsoft Office PowerPoint</Application>
  <PresentationFormat>Niestandardowy</PresentationFormat>
  <Paragraphs>114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Motyw pakietu Office</vt:lpstr>
      <vt:lpstr>Projekt niestandardowy</vt:lpstr>
      <vt:lpstr>Finlandia</vt:lpstr>
      <vt:lpstr>Fińskie ciekawostki geograficzne cz. 1</vt:lpstr>
      <vt:lpstr>Fińskie ciekawostki geograficzne cz. 2</vt:lpstr>
      <vt:lpstr>Fińskie ciekawostki ciekawostkowe</vt:lpstr>
      <vt:lpstr>Fińskie ciekawostki geopolityczne</vt:lpstr>
      <vt:lpstr>Fińskie ciekawostki edukacyjne cz. 1</vt:lpstr>
      <vt:lpstr>Fińskie ciekawostki edukacyjne cz. 2</vt:lpstr>
      <vt:lpstr>Fińskie ciekawostki muminkowe</vt:lpstr>
      <vt:lpstr>Fińskie ciekawostki socjologiczne</vt:lpstr>
      <vt:lpstr>Fińskie ciekawostki alkoholowe</vt:lpstr>
      <vt:lpstr>Fińskie ciekawostki militarne</vt:lpstr>
      <vt:lpstr>Fińskie ciekawostki przyrodnicze cz. 1</vt:lpstr>
      <vt:lpstr>Fińskie ciekawostki przyrodnicze cz. 2</vt:lpstr>
      <vt:lpstr>Lapońskie ciekawostki</vt:lpstr>
      <vt:lpstr>Saamowie</vt:lpstr>
      <vt:lpstr>Dom i główne biuro św. Mikołaja 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Finlandia</dc:title>
  <dc:creator>Katarzyna Kretkiewicz</dc:creator>
  <cp:lastModifiedBy>admin</cp:lastModifiedBy>
  <cp:revision>3</cp:revision>
  <dcterms:created xsi:type="dcterms:W3CDTF">2020-04-29T14:08:12Z</dcterms:created>
  <dcterms:modified xsi:type="dcterms:W3CDTF">2020-05-15T18:52:07Z</dcterms:modified>
</cp:coreProperties>
</file>