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64" r:id="rId16"/>
    <p:sldId id="263" r:id="rId17"/>
    <p:sldId id="265" r:id="rId18"/>
    <p:sldId id="266" r:id="rId19"/>
    <p:sldId id="26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780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599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799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5963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9565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7778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940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62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006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61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9254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5957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86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534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354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8976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38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579F-17B9-4C56-919F-033AFF4BE8A0}" type="datetimeFigureOut">
              <a:rPr lang="pl-PL" smtClean="0"/>
              <a:pPr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F0DD-2413-4686-B31E-A5B087B70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25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8F904E-09D5-4B02-87E8-7C9C2C34C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Maciej Niewiadomski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B15B424-66BD-48C1-BAB7-617D06CB7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7A</a:t>
            </a:r>
          </a:p>
        </p:txBody>
      </p:sp>
    </p:spTree>
    <p:extLst>
      <p:ext uri="{BB962C8B-B14F-4D97-AF65-F5344CB8AC3E}">
        <p14:creationId xmlns="" xmlns:p14="http://schemas.microsoft.com/office/powerpoint/2010/main" val="7139055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3C15CF7-9D18-48C1-A54A-4FBD5F10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" y="460652"/>
            <a:ext cx="10399644" cy="1500670"/>
          </a:xfrm>
        </p:spPr>
        <p:txBody>
          <a:bodyPr>
            <a:normAutofit/>
          </a:bodyPr>
          <a:lstStyle/>
          <a:p>
            <a:r>
              <a:rPr lang="pl-PL" dirty="0"/>
              <a:t>W swoich podbojach Wikingowie opanowali wyspy na morzu północnym i północnym Atlantyku jak Irlandia, Islandia, Grenlandia, a także osiedlili się tymczasowo w Ameryce północnej zwanej przez nich </a:t>
            </a:r>
            <a:r>
              <a:rPr lang="pl-PL" dirty="0" err="1"/>
              <a:t>Winlandią</a:t>
            </a:r>
            <a:r>
              <a:rPr lang="pl-PL" dirty="0"/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0C3F4762-2E89-4BD8-A17B-A990E25C5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20" y="1656522"/>
            <a:ext cx="7196693" cy="4924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56949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83441-13E2-4C27-867E-294FA90A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Współczesna Dania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="" xmlns:a16="http://schemas.microsoft.com/office/drawing/2014/main" id="{15C2EFA4-FE1B-490A-B2A9-A1B5767A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200" dirty="0"/>
              <a:t>Królestwo Danii to państwo położone w Europie Północnej (Skandynawia). Pod względem powierzchni najmniejsze z państw nordyckich ( ale bez uwzględnienia duńskich terytoriów zamorskich).</a:t>
            </a:r>
          </a:p>
          <a:p>
            <a:r>
              <a:rPr lang="pl-PL" sz="3200" dirty="0"/>
              <a:t>70% powierzchni Danii przypada na Półwysep Jutlandzki. Reszta kraju położona jest na 405 wyspach, z czego zamieszkałych jest 79. Największe i najważniejsze wyspy to Zelandia (na której znajduje się stolica kraju, Kopenhaga), Fionia, Amager, </a:t>
            </a:r>
            <a:r>
              <a:rPr lang="pl-PL" sz="3200" dirty="0" err="1"/>
              <a:t>Lolland</a:t>
            </a:r>
            <a:r>
              <a:rPr lang="pl-PL" sz="3200" dirty="0"/>
              <a:t> oraz Bornholm. W skład duńskiej wspólnoty państwowej wchodzą również Grenlandia oraz Wyspy Owcze. Do 1944 r. wchodziła także Islandia, a do 1814 r. Norwegia. Oba kraje były związane z Danią unią personalną.</a:t>
            </a:r>
          </a:p>
        </p:txBody>
      </p:sp>
    </p:spTree>
    <p:extLst>
      <p:ext uri="{BB962C8B-B14F-4D97-AF65-F5344CB8AC3E}">
        <p14:creationId xmlns="" xmlns:p14="http://schemas.microsoft.com/office/powerpoint/2010/main" val="29355132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1BA52E-DF03-4A75-92A5-7408912F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Gospodarka Danii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160A3D-90EA-43AB-91FF-DDEB1992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Dania jest wysoko rozwiniętym krajem w którym jest bardzo wysoki poziom życia obywateli. Spośród krajów unijnych, ma najlepszy Wskaźnik Wolności i jest w pierwszej dziesiątce najbardziej wolnych państw na świecie [11]. PKB per capita w 2005 roku wynosiło nominalnie 50 tys. 965 dolarów (8. miejsce na świecie).</a:t>
            </a:r>
          </a:p>
          <a:p>
            <a:r>
              <a:rPr lang="pl-PL" dirty="0"/>
              <a:t>Źródłem siły duńskiej gospodarki jest nowoczesny przemysł, wydobycie surowców energetycznych (Dania jest samowystarczalna energetycznie), nowoczesne rolnictwo i turystyka.</a:t>
            </a:r>
          </a:p>
          <a:p>
            <a:r>
              <a:rPr lang="pl-PL" dirty="0"/>
              <a:t>Podatki są w Danii należą do najwyższych w UE i na świecie </a:t>
            </a:r>
          </a:p>
          <a:p>
            <a:r>
              <a:rPr lang="pl-PL" dirty="0"/>
              <a:t>Populacja: 5 756 170 mieszkańców (2016)</a:t>
            </a:r>
          </a:p>
        </p:txBody>
      </p:sp>
    </p:spTree>
    <p:extLst>
      <p:ext uri="{BB962C8B-B14F-4D97-AF65-F5344CB8AC3E}">
        <p14:creationId xmlns="" xmlns:p14="http://schemas.microsoft.com/office/powerpoint/2010/main" val="3092710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AFC50B-E477-4945-AAFE-FF28D8D8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8374" cy="1325563"/>
          </a:xfrm>
        </p:spPr>
        <p:txBody>
          <a:bodyPr/>
          <a:lstStyle/>
          <a:p>
            <a:pPr algn="ctr"/>
            <a:r>
              <a:rPr lang="pl-PL" b="1" dirty="0"/>
              <a:t>Kultura w Danii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EEB5D0-334D-4A77-84BB-AB4B421A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5209" cy="4351338"/>
          </a:xfrm>
        </p:spPr>
        <p:txBody>
          <a:bodyPr/>
          <a:lstStyle/>
          <a:p>
            <a:r>
              <a:rPr lang="pl-PL" dirty="0"/>
              <a:t>Jednym z najbardziej znanych duńskich pisarzy jest Hans Christian Andersen znany z przepięknych baśni dla dzieci.</a:t>
            </a:r>
          </a:p>
          <a:p>
            <a:r>
              <a:rPr lang="pl-PL" dirty="0"/>
              <a:t>Największym z duńskich filozofów jest </a:t>
            </a:r>
            <a:r>
              <a:rPr lang="pl-PL" dirty="0" err="1"/>
              <a:t>Søren</a:t>
            </a:r>
            <a:r>
              <a:rPr lang="pl-PL" dirty="0"/>
              <a:t> Kierkegaard</a:t>
            </a:r>
          </a:p>
          <a:p>
            <a:r>
              <a:rPr lang="pl-PL" dirty="0"/>
              <a:t>Duńskie malarstwo największe triumfy święciło w XIX w., a do jego najwybitniejszych przedstawicieli należą </a:t>
            </a:r>
            <a:r>
              <a:rPr lang="pl-PL" dirty="0" err="1"/>
              <a:t>Christoffer</a:t>
            </a:r>
            <a:r>
              <a:rPr lang="pl-PL" dirty="0"/>
              <a:t> Wilhelm </a:t>
            </a:r>
            <a:r>
              <a:rPr lang="pl-PL" dirty="0" err="1"/>
              <a:t>Eckersberg</a:t>
            </a:r>
            <a:r>
              <a:rPr lang="pl-PL" dirty="0"/>
              <a:t> i </a:t>
            </a:r>
            <a:r>
              <a:rPr lang="pl-PL" dirty="0" err="1"/>
              <a:t>Christen</a:t>
            </a:r>
            <a:r>
              <a:rPr lang="pl-PL" dirty="0"/>
              <a:t> </a:t>
            </a:r>
            <a:r>
              <a:rPr lang="pl-PL" dirty="0" err="1"/>
              <a:t>Købke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016BAFA-0D3E-40FC-8031-748C271AE6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2602" y="253379"/>
            <a:ext cx="3671198" cy="29536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72FD928-F9B3-4698-8272-C2F2575264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6017" y="3429000"/>
            <a:ext cx="3627783" cy="3133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1940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5AA0611-A187-4E00-98EB-B515BC85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874"/>
            <a:ext cx="5827643" cy="4966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Hamlet</a:t>
            </a:r>
            <a:r>
              <a:rPr lang="pl-PL" dirty="0"/>
              <a:t> (Tragedia Hamleta, księcia Danii) – tragedia Williama Szekspira napisana na przełomie XVI i XVII wieku, jeden z najbardziej znanych dramatów, arcydzieło teatru elżbietańskiego.</a:t>
            </a:r>
          </a:p>
          <a:p>
            <a:pPr marL="0" indent="0">
              <a:buNone/>
            </a:pPr>
            <a:r>
              <a:rPr lang="pl-PL" dirty="0"/>
              <a:t>Hamlet jest utworem przedstawiającym życie na średniowiecznym dworze duńskim. </a:t>
            </a:r>
          </a:p>
          <a:p>
            <a:pPr marL="0" indent="0">
              <a:buNone/>
            </a:pPr>
            <a:r>
              <a:rPr lang="pl-PL" dirty="0"/>
              <a:t>Z Hamleta pochodzi jeden z najpopularniejszych monologów, zaczynający się od słów „Być albo nie być”.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0724287-18B4-4B91-BB6D-30FEABBB73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5843" y="1186069"/>
            <a:ext cx="4874652" cy="4518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3761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D7DC5F-6CC3-4FC2-A980-47CD1063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9074" y="418480"/>
            <a:ext cx="10353761" cy="1326321"/>
          </a:xfrm>
        </p:spPr>
        <p:txBody>
          <a:bodyPr/>
          <a:lstStyle/>
          <a:p>
            <a:r>
              <a:rPr lang="pl-PL" dirty="0"/>
              <a:t>Atrakcje turystyczne Danii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300E3453-0C09-4DF9-952F-F4D866577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11" y="1704441"/>
            <a:ext cx="4515678" cy="30868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4FDCC07-774E-497F-84BB-6FA0DE00D4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5413" y="146879"/>
            <a:ext cx="4134676" cy="31010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EB81DFA-1A00-499C-83CA-35E16E83F4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0818" y="3247886"/>
            <a:ext cx="5187190" cy="3476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3063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509BF9-10A7-484F-B8D1-044A77F3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279952"/>
            <a:ext cx="11207139" cy="1032014"/>
          </a:xfrm>
        </p:spPr>
        <p:txBody>
          <a:bodyPr/>
          <a:lstStyle/>
          <a:p>
            <a:pPr algn="ctr"/>
            <a:r>
              <a:rPr lang="pl-PL" b="1" dirty="0" err="1"/>
              <a:t>Legoland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AB7D52-1479-48DE-AF04-92589672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605514"/>
            <a:ext cx="6045199" cy="4972535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-</a:t>
            </a:r>
            <a:r>
              <a:rPr lang="pl-PL" dirty="0"/>
              <a:t> park rozrywki położony w </a:t>
            </a:r>
            <a:r>
              <a:rPr lang="pl-PL" dirty="0" err="1"/>
              <a:t>Billund</a:t>
            </a:r>
            <a:r>
              <a:rPr lang="pl-PL" dirty="0"/>
              <a:t>, w Danii. Został otwarty w 1968 i jest on największym parkiem Lego land na świecie. Wszystko jest w nim z klocków Lego, przez co obserwowane z wysokości przypomina miasteczko. </a:t>
            </a:r>
          </a:p>
          <a:p>
            <a:r>
              <a:rPr lang="pl-PL" dirty="0"/>
              <a:t>W </a:t>
            </a:r>
            <a:r>
              <a:rPr lang="pl-PL" dirty="0" err="1"/>
              <a:t>Legolandzie</a:t>
            </a:r>
            <a:r>
              <a:rPr lang="pl-PL" dirty="0"/>
              <a:t> znajdują się różne atrakcje, między innymi miniatury autentycznych budowli (stadion drużyny FC </a:t>
            </a:r>
            <a:r>
              <a:rPr lang="pl-PL" dirty="0" err="1"/>
              <a:t>København</a:t>
            </a:r>
            <a:r>
              <a:rPr lang="pl-PL" dirty="0"/>
              <a:t>, Pałac Królewski, olbrzymi posąg Indianina, statua wolności i inne miniatury, związane zwłaszcza z tematyką duńską), karuzele, kina. Ponadto organizowane są także spektakle z udziałem aktorów. </a:t>
            </a:r>
          </a:p>
          <a:p>
            <a:r>
              <a:rPr lang="pl-PL" dirty="0"/>
              <a:t>W </a:t>
            </a:r>
            <a:r>
              <a:rPr lang="pl-PL" dirty="0" err="1"/>
              <a:t>Legolandzie</a:t>
            </a:r>
            <a:r>
              <a:rPr lang="pl-PL" dirty="0"/>
              <a:t> znajduje się również ponad 30-metrowej wysokości kolejka górska oraz hotel o nazwie „Hotel </a:t>
            </a:r>
            <a:r>
              <a:rPr lang="pl-PL" dirty="0" err="1"/>
              <a:t>Legoland</a:t>
            </a:r>
            <a:r>
              <a:rPr lang="pl-PL" dirty="0"/>
              <a:t>”. Park zajmuje powierzchnię 123 000 m²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B736F03-B733-45FA-8944-10B090C5B3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054086"/>
            <a:ext cx="5161940" cy="2968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084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AE70E3-7E59-4D5E-BB00-23376B05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235" y="0"/>
            <a:ext cx="3230217" cy="1325563"/>
          </a:xfrm>
        </p:spPr>
        <p:txBody>
          <a:bodyPr/>
          <a:lstStyle/>
          <a:p>
            <a:r>
              <a:rPr lang="pl-PL" b="1" dirty="0"/>
              <a:t>Ogrody Tivoli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372D261-22E6-434A-8C61-BBEC5689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42" y="1155287"/>
            <a:ext cx="10515600" cy="2273714"/>
          </a:xfrm>
        </p:spPr>
        <p:txBody>
          <a:bodyPr>
            <a:normAutofit/>
          </a:bodyPr>
          <a:lstStyle/>
          <a:p>
            <a:r>
              <a:rPr lang="pl-PL" dirty="0"/>
              <a:t>położony w centrum Kopenhagi park rozrywki i ogród. Otwarty 15 sierpnia 1843, jest drugim pod względem wieku parkiem rozrywki świata, po </a:t>
            </a:r>
            <a:r>
              <a:rPr lang="pl-PL" dirty="0" err="1"/>
              <a:t>Dyrehavsbakken</a:t>
            </a:r>
            <a:r>
              <a:rPr lang="pl-PL" dirty="0"/>
              <a:t>, znajdującym się w pobliskim </a:t>
            </a:r>
            <a:r>
              <a:rPr lang="pl-PL" dirty="0" err="1"/>
              <a:t>Klampenborg</a:t>
            </a:r>
            <a:r>
              <a:rPr lang="pl-PL" dirty="0"/>
              <a:t>. </a:t>
            </a:r>
          </a:p>
          <a:p>
            <a:r>
              <a:rPr lang="pl-PL" dirty="0"/>
              <a:t>Obecnie Tivoli jest najczęściej odwiedzanym parkiem rozrywki w Skandynawii, oraz trzecim najczęściej odwiedzanym w Europie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E48E7EC-9B5B-46DC-9520-27D7CF19C7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5199" y="3429000"/>
            <a:ext cx="5342697" cy="3148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651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89A4FC0-E8AA-402D-9D93-2B235C49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Białe klify w Danii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AFBB7F2-C3CE-43B0-A8BD-1EEEFEE58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12"/>
            <a:ext cx="10515600" cy="4351338"/>
          </a:xfrm>
        </p:spPr>
        <p:txBody>
          <a:bodyPr/>
          <a:lstStyle/>
          <a:p>
            <a:r>
              <a:rPr lang="pl-PL" dirty="0"/>
              <a:t>Ich oryginalna nazwa to </a:t>
            </a:r>
            <a:r>
              <a:rPr lang="pl-PL" dirty="0" err="1"/>
              <a:t>Møns</a:t>
            </a:r>
            <a:r>
              <a:rPr lang="pl-PL" dirty="0"/>
              <a:t> </a:t>
            </a:r>
            <a:r>
              <a:rPr lang="pl-PL" dirty="0" err="1"/>
              <a:t>Klint</a:t>
            </a:r>
            <a:r>
              <a:rPr lang="pl-PL" dirty="0"/>
              <a:t>, gdzie </a:t>
            </a:r>
            <a:r>
              <a:rPr lang="pl-PL" dirty="0" err="1"/>
              <a:t>klint</a:t>
            </a:r>
            <a:r>
              <a:rPr lang="pl-PL" dirty="0"/>
              <a:t> oznacza klif, a </a:t>
            </a:r>
            <a:r>
              <a:rPr lang="pl-PL" dirty="0" err="1"/>
              <a:t>Møns</a:t>
            </a:r>
            <a:r>
              <a:rPr lang="pl-PL" dirty="0"/>
              <a:t> to nazwa wyspy, czyli po prostu klify z </a:t>
            </a:r>
            <a:r>
              <a:rPr lang="pl-PL" dirty="0" err="1"/>
              <a:t>Møn</a:t>
            </a:r>
            <a:r>
              <a:rPr lang="pl-PL" dirty="0"/>
              <a:t> (w regionie Zelandia). Wyspa </a:t>
            </a:r>
            <a:r>
              <a:rPr lang="pl-PL" dirty="0" err="1"/>
              <a:t>Møn</a:t>
            </a:r>
            <a:r>
              <a:rPr lang="pl-PL" dirty="0"/>
              <a:t> znajduje się trochę ponad 100 kilometrów od Kopenhagi, a same klify oddalone są o około 130 kilometrów.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8958EB2-B88F-4DDC-84D2-1EC961FD6D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962" y="3429000"/>
            <a:ext cx="4721499" cy="3429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347DA48-7337-47F7-AB71-6168A959E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438939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0920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FE4B5E-F03D-4DC2-B27B-AEF58964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Den Bla Planet - Największe nordyckie akwarium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8352F06-FCE9-4095-9E9A-45BDF750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294"/>
            <a:ext cx="10515600" cy="1818689"/>
          </a:xfrm>
        </p:spPr>
        <p:txBody>
          <a:bodyPr>
            <a:normAutofit/>
          </a:bodyPr>
          <a:lstStyle/>
          <a:p>
            <a:r>
              <a:rPr lang="pl-PL" dirty="0"/>
              <a:t>Oceanarium w Kopenhadze - największy tego typu obiekt w północnej Europie, który oferuje wyjątkowe wrażenia dla dzieci i dorosłych. Tutaj poczujemy się jak na dnie oceanu, zobaczymy rafy koralowe, pływające rekiny, węgorze w niesamowitych lazurowych wodach, a pod wielkim wodospadem pływa 3000 </a:t>
            </a:r>
            <a:r>
              <a:rPr lang="pl-PL" dirty="0" err="1"/>
              <a:t>pirani</a:t>
            </a:r>
            <a:r>
              <a:rPr lang="pl-PL" dirty="0"/>
              <a:t> i anakondy.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ACD1ED0-ADF4-4404-9C1C-8E6D2887A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3" y="2941983"/>
            <a:ext cx="6234941" cy="3585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210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C41135-86A6-4DB1-B199-6224CC2BA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5087"/>
            <a:ext cx="9144000" cy="1400217"/>
          </a:xfrm>
        </p:spPr>
        <p:txBody>
          <a:bodyPr>
            <a:normAutofit/>
          </a:bodyPr>
          <a:lstStyle/>
          <a:p>
            <a:r>
              <a:rPr lang="pl-PL" sz="8800" b="1" dirty="0"/>
              <a:t>Dania</a:t>
            </a:r>
          </a:p>
        </p:txBody>
      </p:sp>
      <p:pic>
        <p:nvPicPr>
          <p:cNvPr id="1026" name="Picture 2" descr="data:image/png;base64,iVBORw0KGgoAAAANSUhEUgAAAQIAAADDCAMAAABeUu/HAAAAQlBMVEXGDDD////LKEXGCS7EACPeiJTFACfYa3votLnDABz78PLKHj7ab4D++Pn99ffnrbXJEzjDABfWZnbBAAbx0dXdgo49nsQuAAABjElEQVR4nO3ax21DQRAFwR55R1I2/1SlBEgd/hIQoeoE3qKus10t7/ll93Ss/eF1/eDGul7e3f0c7+Fx/eDGWt8vBGdY/HMhQIAgBCEIQQhCEIIQhCAEIQhBCEIQghCEIAQhCEEIQhCCEIQgBCEIQQhCEIIQhCAEIQhBCEIQghCEIAQhCEEIQhCCEIQgBCEIQQhCEIIQhCAEIQhBCEIQghCEIAQhCEEIQhCCEIQgBCEIQRdIcLO8t/dTBB/rBzfW7foOJwg+v84wuK1OPPefhAABgkEwCAbBIBgEg2AQDIJBMAgGwSAYBINgEAyCQTAIBsEgGASDYBD85KZ467J8c4Zz/cX9L1gfAgQIQhCCEIQgBCEIQQhCEIIQhCAEIQhBCEIQghCEIAQhCEEIQhCCEIQgBCEIQQhCEIIQhCAEIQhBCEIQghCEIAQhCEEIQhCCEIQgBCEIQQhCEIIQhCAEIQhBCEIQghCEIAQhCEEIQhCCEHSBBNfL+4Vg/eDGulre88vu6Vj7w+v6wY19AwdEXBVnogT9AAAAAElFTkSuQmCC">
            <a:extLst>
              <a:ext uri="{FF2B5EF4-FFF2-40B4-BE49-F238E27FC236}">
                <a16:creationId xmlns="" xmlns:a16="http://schemas.microsoft.com/office/drawing/2014/main" id="{0A25659F-8930-4AB3-9578-277DD3AE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1" y="2319130"/>
            <a:ext cx="5403159" cy="4083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80468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E945B0-66A4-4F07-BA0E-2C6398C5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CD138F8-B5B6-4E0C-91A0-AD84F663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internet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25571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D9EE8F5-C6CF-466F-AD82-C7157462D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3" y="520610"/>
            <a:ext cx="6387547" cy="6068171"/>
          </a:xfrm>
        </p:spPr>
      </p:pic>
    </p:spTree>
    <p:extLst>
      <p:ext uri="{BB962C8B-B14F-4D97-AF65-F5344CB8AC3E}">
        <p14:creationId xmlns="" xmlns:p14="http://schemas.microsoft.com/office/powerpoint/2010/main" val="12878763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194E4F7-18F0-4777-B658-B00DECC7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4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Dania jest monarchią konstytucyjną – głową państwa jest od 1972 r. królowa Małgorzata II. Władzę ustawodawczą sprawuje jednoizbowy parlament noszący nazwę Folketing.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02F4472-BE70-4CD6-B578-BD419FBC1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57" y="132106"/>
            <a:ext cx="8558443" cy="4538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92521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0E3945-0784-4835-BE3A-1B1A0967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Historia Danii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23335C-88CD-44D6-A194-1856985D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okresie wczesnego średniowiecza Dania była podzielona na wiele drobnych państewek. Była centrum kultury Wikingów obejmującą całą Skandynawię. W X wieku pierwsi legendarni władcy zjednoczyli je w jedno państwo. Jednym z pierwszych potwierdzonych władców Danii był </a:t>
            </a:r>
            <a:r>
              <a:rPr lang="pl-PL" b="1" dirty="0"/>
              <a:t>Harald </a:t>
            </a:r>
            <a:r>
              <a:rPr lang="pl-PL" b="1" dirty="0" err="1"/>
              <a:t>Sinozęby</a:t>
            </a:r>
            <a:r>
              <a:rPr lang="pl-PL" dirty="0"/>
              <a:t>. Przyjął on chrześcijaństwo ale jednocześnie walczył z cesarstwem niemieckim. Jego syn </a:t>
            </a:r>
            <a:r>
              <a:rPr lang="pl-PL" b="1" dirty="0"/>
              <a:t>Swen </a:t>
            </a:r>
            <a:r>
              <a:rPr lang="pl-PL" b="1" dirty="0" err="1"/>
              <a:t>Widłobrody</a:t>
            </a:r>
            <a:r>
              <a:rPr lang="pl-PL" b="1" dirty="0"/>
              <a:t>  </a:t>
            </a:r>
            <a:r>
              <a:rPr lang="pl-PL" dirty="0"/>
              <a:t>powrócił do wiary w bogów nordyckich. Walczył o rozszerzenie swojej władzy na resztę Skandynawii oraz organizował wyprawy łupieżcze na wybrzeża Anglii. Wyprawy te przerodziły się w planowy podbój Anglii co zakończyło się sukcesem w 1013r. 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915628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3D2FA8-59F4-4779-8505-83B9AA1E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Świętosława</a:t>
            </a:r>
            <a:r>
              <a:rPr lang="pl-PL" dirty="0"/>
              <a:t> w historii Danii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6DE74A8-6055-4272-90A3-2392E2C1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Około 996 roku żoną Swena </a:t>
            </a:r>
            <a:r>
              <a:rPr lang="pl-PL" dirty="0" err="1"/>
              <a:t>Widłobrodego</a:t>
            </a:r>
            <a:r>
              <a:rPr lang="pl-PL" dirty="0"/>
              <a:t> i królową Danii została </a:t>
            </a:r>
            <a:r>
              <a:rPr lang="pl-PL" dirty="0" err="1"/>
              <a:t>Sygryda</a:t>
            </a:r>
            <a:r>
              <a:rPr lang="pl-PL" dirty="0"/>
              <a:t> </a:t>
            </a:r>
            <a:r>
              <a:rPr lang="pl-PL" dirty="0" err="1"/>
              <a:t>Storråda</a:t>
            </a:r>
            <a:r>
              <a:rPr lang="pl-PL" dirty="0"/>
              <a:t> czyli prawdopodobnie córka Mieszka I </a:t>
            </a:r>
            <a:r>
              <a:rPr lang="pl-PL" dirty="0" err="1"/>
              <a:t>i</a:t>
            </a:r>
            <a:r>
              <a:rPr lang="pl-PL" dirty="0"/>
              <a:t> siostra Bolesława Chrobrego. Była już wtedy królową Szwecji i matką króla Szwecji Eryka Zwycięskiego. Jej małżeństwo połączyło sojuszem Danię i Szwecję. Owocem małżeństwa ze Swenem było pięcioro dzieci w tym królowie Harald II i  jeden z największych władców Danii Kanut Wielki. Gdy Świętosława została wygnana przez męża schroniła się w Polsce u brata Bolesława Chrobrego i do Danii wróciła dopiero gry władzę przejął jej syn Kanut. Gdy Kanut w 1016 r. podbił Anglię matka prawdopodobnie towarzyszyła mu podczas jego panowania w tym kraju.</a:t>
            </a:r>
          </a:p>
        </p:txBody>
      </p:sp>
    </p:spTree>
    <p:extLst>
      <p:ext uri="{BB962C8B-B14F-4D97-AF65-F5344CB8AC3E}">
        <p14:creationId xmlns="" xmlns:p14="http://schemas.microsoft.com/office/powerpoint/2010/main" val="23279074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4640C3-B80B-40BB-9A0A-499F7483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66" y="189198"/>
            <a:ext cx="10364451" cy="1596177"/>
          </a:xfrm>
        </p:spPr>
        <p:txBody>
          <a:bodyPr/>
          <a:lstStyle/>
          <a:p>
            <a:pPr algn="ctr"/>
            <a:r>
              <a:rPr lang="pl-PL" b="1" dirty="0"/>
              <a:t>Imperium Wikingów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A77403-C62E-4B35-B2E9-27F27200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5522843" cy="498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Kanut Wielki był twórcą wielkiego państwa wikingów.</a:t>
            </a:r>
          </a:p>
          <a:p>
            <a:pPr marL="0" indent="0">
              <a:buNone/>
            </a:pPr>
            <a:r>
              <a:rPr lang="pl-PL" dirty="0"/>
              <a:t>W roku 1016 podobnie jak jego ojciec 3 lata wcześniej podbił Anglię i został jej królem. W 1018 roku został  władcą Danii. </a:t>
            </a:r>
          </a:p>
          <a:p>
            <a:pPr marL="0" indent="0">
              <a:buNone/>
            </a:pPr>
            <a:r>
              <a:rPr lang="pl-PL" dirty="0"/>
              <a:t>W 1028 roku podbił również Norwegię i tak powstało wielkie północne imperium wikingów. </a:t>
            </a:r>
          </a:p>
          <a:p>
            <a:pPr marL="0" indent="0">
              <a:buNone/>
            </a:pPr>
            <a:r>
              <a:rPr lang="pl-PL" dirty="0"/>
              <a:t>Kanut umarł w 1035 roku a po jego śmierci rozpadło się jego państwo.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DBD3ACC-B22B-46AB-AB07-918D2BDA6E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2705" y="1715294"/>
            <a:ext cx="5253914" cy="4155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76750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F1F576F-94C6-4547-9BF8-B318EBF29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990600"/>
            <a:ext cx="4867275" cy="48768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FEBDA45E-ADBB-4B7A-8A18-8960B6448F9B}"/>
              </a:ext>
            </a:extLst>
          </p:cNvPr>
          <p:cNvSpPr/>
          <p:nvPr/>
        </p:nvSpPr>
        <p:spPr>
          <a:xfrm>
            <a:off x="6096000" y="768626"/>
            <a:ext cx="50358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Najważniejszym z nordyckich bogów był </a:t>
            </a:r>
            <a:r>
              <a:rPr lang="pl-PL" sz="2400" b="1" dirty="0">
                <a:latin typeface="Arial CE" panose="020B0604020202020204" pitchFamily="34" charset="0"/>
                <a:cs typeface="Arial CE" panose="020B0604020202020204" pitchFamily="34" charset="0"/>
              </a:rPr>
              <a:t>Odyn</a:t>
            </a:r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, pan wojen i magii. </a:t>
            </a:r>
          </a:p>
          <a:p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Zaraz za nim znajdował się </a:t>
            </a:r>
            <a:r>
              <a:rPr lang="pl-PL" sz="2400" b="1" dirty="0">
                <a:latin typeface="Arial CE" panose="020B0604020202020204" pitchFamily="34" charset="0"/>
                <a:cs typeface="Arial CE" panose="020B0604020202020204" pitchFamily="34" charset="0"/>
              </a:rPr>
              <a:t>Thor</a:t>
            </a:r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, władca piorunów, błyskawic, wiatru, deszczu, zwany także obrońcą </a:t>
            </a:r>
            <a:r>
              <a:rPr lang="pl-PL" sz="2400" dirty="0" err="1">
                <a:latin typeface="Arial CE" panose="020B0604020202020204" pitchFamily="34" charset="0"/>
                <a:cs typeface="Arial CE" panose="020B0604020202020204" pitchFamily="34" charset="0"/>
              </a:rPr>
              <a:t>Asgardu</a:t>
            </a:r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, krainy bogów.</a:t>
            </a:r>
          </a:p>
          <a:p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Za płodność, urodziny i śmierć, a przede wszystkim za miłość odpowiadała </a:t>
            </a:r>
            <a:r>
              <a:rPr lang="pl-PL" sz="2400" b="1" dirty="0">
                <a:latin typeface="Arial CE" panose="020B0604020202020204" pitchFamily="34" charset="0"/>
                <a:cs typeface="Arial CE" panose="020B0604020202020204" pitchFamily="34" charset="0"/>
              </a:rPr>
              <a:t>Freja</a:t>
            </a:r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, która była również boginią wojowników. </a:t>
            </a:r>
          </a:p>
          <a:p>
            <a:r>
              <a:rPr lang="pl-PL" sz="2400" b="1" dirty="0">
                <a:latin typeface="Arial CE" panose="020B0604020202020204" pitchFamily="34" charset="0"/>
                <a:cs typeface="Arial CE" panose="020B0604020202020204" pitchFamily="34" charset="0"/>
              </a:rPr>
              <a:t>Loki</a:t>
            </a:r>
            <a:r>
              <a:rPr lang="pl-PL" sz="2400" dirty="0">
                <a:latin typeface="Arial CE" panose="020B0604020202020204" pitchFamily="34" charset="0"/>
                <a:cs typeface="Arial CE" panose="020B0604020202020204" pitchFamily="34" charset="0"/>
              </a:rPr>
              <a:t> to bóg oszust i spryciarz.</a:t>
            </a:r>
          </a:p>
        </p:txBody>
      </p:sp>
    </p:spTree>
    <p:extLst>
      <p:ext uri="{BB962C8B-B14F-4D97-AF65-F5344CB8AC3E}">
        <p14:creationId xmlns="" xmlns:p14="http://schemas.microsoft.com/office/powerpoint/2010/main" val="31293980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D0CA3B-00C8-4C67-A2A5-4F3456F5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802446"/>
            <a:ext cx="10515600" cy="1662458"/>
          </a:xfrm>
        </p:spPr>
        <p:txBody>
          <a:bodyPr>
            <a:noAutofit/>
          </a:bodyPr>
          <a:lstStyle/>
          <a:p>
            <a:r>
              <a:rPr lang="pl-PL" sz="3200" dirty="0"/>
              <a:t>Na swoich łodziach Drakkarach potrafili zapuścić się nawet do Bizancjum i to nie tylko drogą morską dookoła przez Atlantyk i morze Śródziemne ale także przez rzeki wschodniej Europy na Morze Czarne.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0B0DE3CB-747F-4DD1-8584-F461C66D1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92" y="3162300"/>
            <a:ext cx="5524215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5912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405</TotalTime>
  <Words>1028</Words>
  <Application>Microsoft Office PowerPoint</Application>
  <PresentationFormat>Niestandardowy</PresentationFormat>
  <Paragraphs>48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Damask</vt:lpstr>
      <vt:lpstr>Maciej Niewiadomski</vt:lpstr>
      <vt:lpstr>Dania</vt:lpstr>
      <vt:lpstr>Slajd 3</vt:lpstr>
      <vt:lpstr>Dania jest monarchią konstytucyjną – głową państwa jest od 1972 r. królowa Małgorzata II. Władzę ustawodawczą sprawuje jednoizbowy parlament noszący nazwę Folketing. </vt:lpstr>
      <vt:lpstr>Historia Danii</vt:lpstr>
      <vt:lpstr>Świętosława w historii Danii</vt:lpstr>
      <vt:lpstr>Imperium Wikingów</vt:lpstr>
      <vt:lpstr>Slajd 8</vt:lpstr>
      <vt:lpstr>Na swoich łodziach Drakkarach potrafili zapuścić się nawet do Bizancjum i to nie tylko drogą morską dookoła przez Atlantyk i morze Śródziemne ale także przez rzeki wschodniej Europy na Morze Czarne.</vt:lpstr>
      <vt:lpstr>Slajd 10</vt:lpstr>
      <vt:lpstr>Współczesna Dania</vt:lpstr>
      <vt:lpstr>Gospodarka Danii</vt:lpstr>
      <vt:lpstr>Kultura w Danii</vt:lpstr>
      <vt:lpstr>Slajd 14</vt:lpstr>
      <vt:lpstr>Atrakcje turystyczne Danii</vt:lpstr>
      <vt:lpstr>Legoland</vt:lpstr>
      <vt:lpstr>Ogrody Tivoli</vt:lpstr>
      <vt:lpstr>Białe klify w Danii</vt:lpstr>
      <vt:lpstr>Den Bla Planet - Największe nordyckie akwarium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Dania</dc:title>
  <dc:creator>Darek</dc:creator>
  <cp:lastModifiedBy>admin</cp:lastModifiedBy>
  <cp:revision>28</cp:revision>
  <dcterms:created xsi:type="dcterms:W3CDTF">2020-04-29T08:30:51Z</dcterms:created>
  <dcterms:modified xsi:type="dcterms:W3CDTF">2020-05-08T22:21:46Z</dcterms:modified>
</cp:coreProperties>
</file>