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E0D89B-53F6-9797-49BD-497FEE87BE27}" v="1410" dt="2020-05-06T18:16:25.616"/>
    <p1510:client id="{EAF677DE-52CF-C0D9-B2AB-FDB9268860FF}" v="280" dt="2020-05-05T17:45:0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07.05.2020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droze.gazeta.pl/podroze/1,116764,12500661,Finlandia_Helsinki__Kuchnia_finska.html" TargetMode="External"/><Relationship Id="rId2" Type="http://schemas.openxmlformats.org/officeDocument/2006/relationships/hyperlink" Target="https://zyciewfinlandii.pl/popularne-jedzenie-w-finlandii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inskiesmaki.blogspot.com/p/jak-zdazyliscie-sie-juz-zorientowac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4765" y="2601539"/>
            <a:ext cx="9144000" cy="1502336"/>
          </a:xfrm>
        </p:spPr>
        <p:txBody>
          <a:bodyPr>
            <a:normAutofit/>
          </a:bodyPr>
          <a:lstStyle/>
          <a:p>
            <a:r>
              <a:rPr lang="pl-PL" sz="8000" b="1">
                <a:solidFill>
                  <a:schemeClr val="bg1"/>
                </a:solidFill>
                <a:cs typeface="Calibri Light"/>
              </a:rPr>
              <a:t> Finlandia od kuchni</a:t>
            </a:r>
            <a:endParaRPr lang="pl-PL" sz="8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926CF2-6CD3-4351-AD96-7319D5159C7A}"/>
              </a:ext>
            </a:extLst>
          </p:cNvPr>
          <p:cNvSpPr txBox="1"/>
          <p:nvPr/>
        </p:nvSpPr>
        <p:spPr>
          <a:xfrm>
            <a:off x="5798129" y="4828309"/>
            <a:ext cx="34359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Calibri"/>
              </a:rPr>
              <a:t>Ryszard Gabryś 5K</a:t>
            </a:r>
            <a:endParaRPr lang="en-US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CA2444-218F-4163-9A74-45E0FDB4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/>
                <a:cs typeface="Calibri Light"/>
              </a:rPr>
              <a:t>TRADYCYJNE POTRAWY KUCHNI FIŃSKIEJ</a:t>
            </a:r>
            <a:endParaRPr lang="en-US" sz="28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2E9B6C8-20C0-49CC-A52F-BDE5E13A7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947613" cy="4008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Karjalanpirakka - pierogi karelskie nadziewane mięsem, serem i kapustą.</a:t>
            </a:r>
            <a:endParaRPr lang="en-US" sz="3200" noProof="1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endParaRPr lang="en-US" sz="2000">
              <a:cs typeface="Calibri"/>
            </a:endParaRPr>
          </a:p>
          <a:p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26DDC33-50D9-4EF0-A230-A073D9954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130" r="8790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56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E6356-2288-414C-90CB-00DD53C77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39879"/>
            <a:ext cx="4560584" cy="144436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"/>
                <a:cs typeface="Calibri Light"/>
              </a:rPr>
              <a:t>TRADYCYJNE POTRAWY KUCHNI FIŃSKIEJ</a:t>
            </a:r>
            <a:endParaRPr lang="en-US" sz="4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4AA618-7262-42A8-8666-FB264FBD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727658" cy="4009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500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Mämmi - deser ze słodu, mąki razowej, skórek owocowych </a:t>
            </a:r>
            <a:r>
              <a:rPr lang="en-US" sz="3500" noProof="1">
                <a:latin typeface="Arial"/>
                <a:ea typeface="+mn-lt"/>
                <a:cs typeface="+mn-lt"/>
              </a:rPr>
              <a:t/>
            </a:r>
            <a:br>
              <a:rPr lang="en-US" sz="3500" noProof="1">
                <a:latin typeface="Arial"/>
                <a:ea typeface="+mn-lt"/>
                <a:cs typeface="+mn-lt"/>
              </a:rPr>
            </a:br>
            <a:r>
              <a:rPr lang="en-US" sz="3500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i wody, podawany tradycyjnie na Wielkanoc.</a:t>
            </a:r>
            <a:endParaRPr lang="en-US" sz="3500" noProof="1">
              <a:solidFill>
                <a:srgbClr val="002060"/>
              </a:solidFill>
              <a:latin typeface="Arial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56EEA60-70BD-4C7C-9684-637187F4C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892" r="1225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844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39E93DA-BA0C-4FFD-8859-C0D19FF5C0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65D2A-96DA-46D1-A6B4-ABD311F4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895392"/>
            <a:ext cx="4171994" cy="17093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/>
                <a:cs typeface="Arial"/>
              </a:rPr>
              <a:t>TRADYCYJNE POTRAWY KUCHNI FIŃSKIEJ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B7B8F1-9463-47CB-B522-9200A5649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743" y="2844986"/>
            <a:ext cx="4171994" cy="10357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noProof="1">
                <a:solidFill>
                  <a:srgbClr val="002060"/>
                </a:solidFill>
                <a:latin typeface="Arial"/>
                <a:cs typeface="Arial"/>
              </a:rPr>
              <a:t>Poronpaisti - pieczeń z renifera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DD013C6-F2CA-4E33-9C5F-84EA1634B6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4" r="2" b="2"/>
          <a:stretch/>
        </p:blipFill>
        <p:spPr>
          <a:xfrm>
            <a:off x="942597" y="556118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275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727A3-E927-4052-BE07-67035C0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39879"/>
            <a:ext cx="4560584" cy="14443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"/>
                <a:cs typeface="Calibri Light"/>
              </a:rPr>
              <a:t>TRADCYJNE POTRAWY KUCHNI FIŃSKIEJ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76FF5-4F53-4BE9-B715-58B2A30F0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90" y="2330505"/>
            <a:ext cx="4737554" cy="4009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Tippaleipä - szwedzkie faworki, tradycyjna potrawa z sąsiadującego z Helsinkami regionu Porvoo.</a:t>
            </a:r>
            <a:endParaRPr lang="en-US" sz="3200" noProof="1">
              <a:solidFill>
                <a:srgbClr val="002060"/>
              </a:solidFill>
              <a:latin typeface="Arial"/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79A0515-EC75-4535-8A45-8AC244D3B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062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95633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BC2D3E-811C-49DD-A0F0-AC6864DB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/>
                <a:cs typeface="Calibri Light"/>
              </a:rPr>
              <a:t>TRADYCYJNE POTRAWY </a:t>
            </a:r>
            <a:r>
              <a:rPr lang="en-US" sz="3200">
                <a:solidFill>
                  <a:srgbClr val="002060"/>
                </a:solidFill>
                <a:latin typeface="Arial"/>
                <a:cs typeface="Calibri Light"/>
              </a:rPr>
              <a:t>KUCHNI FIŃSKIEJ</a:t>
            </a:r>
            <a:endParaRPr lang="en-US" sz="32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7C79FDB-A023-40EA-8F9D-C3BFA2B6F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064" b="5113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20021-1311-482B-84E8-B9C21D094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latin typeface="Arial"/>
                <a:cs typeface="Arial"/>
              </a:rPr>
              <a:t>Salmiakki kakku – tort ze słonej lukrecji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010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18368-F04C-44EA-8E0F-65C2C522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539879"/>
            <a:ext cx="4560584" cy="1444369"/>
          </a:xfrm>
        </p:spPr>
        <p:txBody>
          <a:bodyPr anchor="ctr">
            <a:no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/>
                <a:cs typeface="Arial"/>
              </a:rPr>
              <a:t>TRADYCYJNE POTRAWY KUCHNI FIŃSKIEJ</a:t>
            </a:r>
            <a:endParaRPr lang="en-US" sz="3600">
              <a:solidFill>
                <a:srgbClr val="002060"/>
              </a:solidFill>
              <a:cs typeface="Calibri Light" panose="020F03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C888F8-B374-4E98-A667-9B0A3C9DC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422399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Leipäjuusto – chleb serowy. Kiedyś podawano go do kawy, bardzo dawno temu konserwowano go na lata, a później dodawano do różnych potraw. Aktualnie serwuje się go z </a:t>
            </a:r>
            <a:r>
              <a:rPr lang="en-US" b="1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lakkahillo</a:t>
            </a:r>
            <a:r>
              <a:rPr lang="en-US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 (dżem z maliny moroszki) podgrzany na śmietance lub na zimno</a:t>
            </a:r>
            <a:r>
              <a:rPr lang="en-US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.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rgbClr val="002060"/>
              </a:solidFill>
              <a:latin typeface="Arial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9CAF8B-0712-47F5-86CF-2A5D38FC44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906" r="20069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86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86AD6-9849-4AA7-A11E-2BE058C7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99" y="3709718"/>
            <a:ext cx="3765338" cy="248144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/>
                <a:cs typeface="Arial"/>
              </a:rPr>
              <a:t>TRADYCYJNE POTRAWY KUCHNI FIŃSKIEJ</a:t>
            </a:r>
            <a:endParaRPr lang="en-US" sz="3600">
              <a:solidFill>
                <a:srgbClr val="002060"/>
              </a:solidFill>
              <a:ea typeface="+mj-lt"/>
              <a:cs typeface="+mj-lt"/>
            </a:endParaRPr>
          </a:p>
          <a:p>
            <a:endParaRPr lang="en-US" sz="3600"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1101137-4E25-42BF-BDB3-664799862D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6612" b="1499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3091B7-9A05-4AAA-B688-85217ED7C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551568"/>
            <a:ext cx="7485413" cy="33009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600" dirty="0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Poronkäristys – smażony renifer. Bardzo popularna tradycyjna potrawa w Fińskich restauracjach, najbardziej znana jest w Laponii. Do przyrządzenia używany jest stek, krojony w plastry, tradycyjnie mięso powinno się smażyć na tłuszczu renifera, ale aktualnie używa się normalnego oleju. Najczęściej podawane z młodymi ziemniakami oraz </a:t>
            </a:r>
            <a:r>
              <a:rPr lang="en-US" sz="2600">
                <a:solidFill>
                  <a:srgbClr val="002060"/>
                </a:solidFill>
                <a:latin typeface="Arial"/>
                <a:ea typeface="+mn-lt"/>
                <a:cs typeface="+mn-lt"/>
              </a:rPr>
              <a:t>borówkami z cukrem.</a:t>
            </a:r>
            <a:endParaRPr lang="en-US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endParaRPr lang="en-US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3232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5F23D-00C9-43BF-80AD-C70BA233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/>
                <a:cs typeface="Arial"/>
              </a:rPr>
              <a:t>TRADYCYJNE POTRAWY KUCHNI FIŃSKIEJ</a:t>
            </a:r>
            <a:endParaRPr lang="en-US" sz="3600">
              <a:solidFill>
                <a:srgbClr val="002060"/>
              </a:solidFill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7E949-BFEA-4CB6-8F96-F4D482CE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latin typeface="Arial"/>
                <a:cs typeface="Calibri" panose="020F0502020204030204"/>
              </a:rPr>
              <a:t>Kainuun rönttönen - Fiński słodki przysmak serwowany jako deser, wygląda prawie tak samo, jak Karjalanpiirakka, różnica polega na tym, że wypełniony jest słodkim purée </a:t>
            </a:r>
            <a:r>
              <a:rPr lang="en-US" dirty="0">
                <a:solidFill>
                  <a:srgbClr val="002060"/>
                </a:solidFill>
                <a:latin typeface="Arial"/>
                <a:cs typeface="Calibri" panose="020F0502020204030204"/>
              </a:rPr>
              <a:t/>
            </a:r>
            <a:br>
              <a:rPr lang="en-US" dirty="0">
                <a:solidFill>
                  <a:srgbClr val="002060"/>
                </a:solidFill>
                <a:latin typeface="Arial"/>
                <a:cs typeface="Calibri" panose="020F0502020204030204"/>
              </a:rPr>
            </a:br>
            <a:r>
              <a:rPr lang="en-US">
                <a:solidFill>
                  <a:srgbClr val="002060"/>
                </a:solidFill>
                <a:latin typeface="Arial"/>
                <a:cs typeface="Calibri" panose="020F0502020204030204"/>
              </a:rPr>
              <a:t>i nadzieniem (najczęściej borówkowym). Podaje się go jako dodatek do kawy.</a:t>
            </a:r>
          </a:p>
          <a:p>
            <a:endParaRPr lang="en-US" sz="180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5F9F350-2936-40AF-8444-A52E5BA4A2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649" r="23276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8491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B8D799A-F1D2-41BA-B1AF-E037F9618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88" b="12493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734E3-B047-45A2-A1EC-F698ED8E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9" y="4076586"/>
            <a:ext cx="5280574" cy="287577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/>
                <a:cs typeface="Arial"/>
              </a:rPr>
              <a:t>TRADYCYJNE POTRAWY KUCHNI FIŃSKIEJ</a:t>
            </a:r>
            <a:endParaRPr lang="en-US" sz="4000">
              <a:ea typeface="+mj-lt"/>
              <a:cs typeface="+mj-lt"/>
            </a:endParaRPr>
          </a:p>
          <a:p>
            <a:endParaRPr lang="en-US" sz="4000" dirty="0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B21675-7A03-4B84-9A50-F9996D57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474" y="3932812"/>
            <a:ext cx="5817807" cy="29332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Pannukakku (Kropsu) – naleśnik. Naleśniki są bardzo popularne w Finlandii. Można je jeść przyrządzone na słono lub na słodko. Najbardziej popularne są </a:t>
            </a:r>
            <a:r>
              <a:rPr lang="en-US">
                <a:solidFill>
                  <a:srgbClr val="002060"/>
                </a:solidFill>
                <a:latin typeface="Arial"/>
                <a:ea typeface="+mn-lt"/>
                <a:cs typeface="+mn-lt"/>
              </a:rPr>
              <a:t>wersje naleśników z serem.</a:t>
            </a:r>
            <a:endParaRPr lang="en-US">
              <a:solidFill>
                <a:srgbClr val="002060"/>
              </a:solidFill>
              <a:latin typeface="Arial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08366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9E6D600-68FC-4105-8608-F6348BC24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864231"/>
            <a:ext cx="4801879" cy="54804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+mn-lt"/>
                <a:cs typeface="+mn-lt"/>
              </a:rPr>
              <a:t>Obfitość jezior sprawia, ze na fińskich stołach często pojawiają się ryby w rozmaitej postaci, np. wędzone, serwowane w słodkim majonezie albo śledzie na słodko w czerwonym winie. Wigilijnym przysmakiem jest suszony dorsz w białym sosie, wędzony latem, a przed podaniem moczony w specjalnym ługu, a potem długo gotowany. </a:t>
            </a:r>
          </a:p>
          <a:p>
            <a:pPr marL="0" indent="0">
              <a:buNone/>
            </a:pPr>
            <a:r>
              <a:rPr lang="en-US" sz="1800">
                <a:solidFill>
                  <a:srgbClr val="002060"/>
                </a:solidFill>
                <a:latin typeface="Arial"/>
                <a:ea typeface="+mn-lt"/>
                <a:cs typeface="+mn-lt"/>
              </a:rPr>
              <a:t>W połowie sierpnia rozpoczyna się sezon rakowy (rapu aika).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Codzienny jadłospis trudno sobie wyobrazić bez </a:t>
            </a:r>
            <a:r>
              <a:rPr lang="en-US" sz="1800">
                <a:solidFill>
                  <a:srgbClr val="002060"/>
                </a:solidFill>
                <a:latin typeface="Arial"/>
                <a:ea typeface="+mn-lt"/>
                <a:cs typeface="+mn-lt"/>
              </a:rPr>
              <a:t>kwaśnego mleka  piimä  (przygotowywanego </a:t>
            </a:r>
            <a:r>
              <a:rPr lang="en-US" sz="18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na specjalnej zakwasce) i solonego masła (niesolone jest rzadkością).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Wsród świątecznych rarytasów można znaleźć paszteciki z suszonymi śliwkami, rogaliki sarvet, lapońską wędzoną </a:t>
            </a:r>
            <a:r>
              <a:rPr lang="en-US" sz="1800">
                <a:solidFill>
                  <a:srgbClr val="002060"/>
                </a:solidFill>
                <a:latin typeface="Arial"/>
                <a:ea typeface="+mn-lt"/>
                <a:cs typeface="+mn-lt"/>
              </a:rPr>
              <a:t>polędwicę </a:t>
            </a:r>
            <a:r>
              <a:rPr lang="en-US" sz="18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z renifera oraz solonego łososia.</a:t>
            </a:r>
            <a:endParaRPr lang="en-US" sz="1800">
              <a:solidFill>
                <a:srgbClr val="002060"/>
              </a:solidFill>
              <a:latin typeface="Arial"/>
              <a:cs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31C94895-6A4A-452E-9C52-C66048EF7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402" r="1074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369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1147" y="1531560"/>
            <a:ext cx="9446558" cy="3334316"/>
          </a:xfrm>
        </p:spPr>
        <p:txBody>
          <a:bodyPr>
            <a:normAutofit/>
          </a:bodyPr>
          <a:lstStyle/>
          <a:p>
            <a:pPr algn="l"/>
            <a:r>
              <a:rPr lang="pl-PL" sz="3000" dirty="0">
                <a:solidFill>
                  <a:schemeClr val="bg1"/>
                </a:solidFill>
                <a:latin typeface="Arial"/>
                <a:cs typeface="Calibri Light"/>
              </a:rPr>
              <a:t>Kuchnia</a:t>
            </a:r>
            <a:r>
              <a:rPr lang="pl-PL" sz="3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 fińska charakteryzuje się prostotą zarówno </a:t>
            </a:r>
            <a:br>
              <a:rPr lang="pl-PL" sz="3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</a:br>
            <a:r>
              <a:rPr lang="pl-PL" sz="3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w doborze składników jak i ich przygotowaniu. </a:t>
            </a:r>
            <a:br>
              <a:rPr lang="pl-PL" sz="3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</a:br>
            <a:r>
              <a:rPr lang="pl-PL" sz="3000" dirty="0">
                <a:solidFill>
                  <a:schemeClr val="bg1"/>
                </a:solidFill>
                <a:latin typeface="Arial"/>
                <a:ea typeface="+mj-lt"/>
                <a:cs typeface="+mj-lt"/>
              </a:rPr>
              <a:t>Za tę prostotę odpowiedzialny jest surowy klimat, powszechna bieda oraz pragmatyzm samych Finów.</a:t>
            </a:r>
            <a:endParaRPr lang="pl-PL" sz="3000" dirty="0">
              <a:solidFill>
                <a:schemeClr val="bg1"/>
              </a:solidFill>
              <a:latin typeface="Arial"/>
              <a:cs typeface="Calibri Light"/>
            </a:endParaRPr>
          </a:p>
          <a:p>
            <a:endParaRPr lang="pl-PL" sz="4000" b="1" dirty="0">
              <a:solidFill>
                <a:schemeClr val="bg1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97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60BDA-118D-4B45-B3A3-2379833F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Calibri Light"/>
              </a:rPr>
              <a:t>Bibliografia</a:t>
            </a:r>
            <a:endParaRPr lang="en-US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8DD413-707A-4C91-AD22-621158E981E3}"/>
              </a:ext>
            </a:extLst>
          </p:cNvPr>
          <p:cNvSpPr txBox="1"/>
          <p:nvPr/>
        </p:nvSpPr>
        <p:spPr>
          <a:xfrm>
            <a:off x="1757219" y="3200399"/>
            <a:ext cx="57103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A7AC9A-4E46-4CB7-A0CD-E84794ACF3B5}"/>
              </a:ext>
            </a:extLst>
          </p:cNvPr>
          <p:cNvSpPr txBox="1"/>
          <p:nvPr/>
        </p:nvSpPr>
        <p:spPr>
          <a:xfrm>
            <a:off x="99003" y="1680730"/>
            <a:ext cx="751147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2"/>
              </a:rPr>
              <a:t>https://zyciewfinlandii.pl/popularne-jedzenie-w-finlandii/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3"/>
              </a:rPr>
              <a:t>https://podroze.gazeta.pl/podroze/1,116764,12500661,Finlandia_Helsinki__Kuchnia_finska.html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http://finskiesmaki.blogspot.com/p/jak-zdazyliscie-sie-juz-zorientowac.html</a:t>
            </a:r>
            <a:endParaRPr lang="en-US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0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C21047FE-A531-4F26-B0F0-E62B903E00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1617" b="9198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F636D5C-76F9-47E9-87C6-19B562C1BB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3728" b="1708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BC62D8-07F4-4C7B-9DC2-4AAD6BC5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66805"/>
            <a:ext cx="4832803" cy="391015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noProof="1">
                <a:solidFill>
                  <a:srgbClr val="002060"/>
                </a:solidFill>
                <a:ea typeface="+mn-lt"/>
                <a:cs typeface="+mn-lt"/>
              </a:rPr>
              <a:t>Zboża (głównie żyto), ziemniaki (wcześniej była to zdecydowanie brukiew), ryby, mięso, mleko i jego przetwory oraz owoce leśne. </a:t>
            </a:r>
          </a:p>
          <a:p>
            <a:pPr marL="0" indent="0">
              <a:buNone/>
            </a:pPr>
            <a:r>
              <a:rPr lang="en-US" sz="2000" noProof="1">
                <a:solidFill>
                  <a:srgbClr val="002060"/>
                </a:solidFill>
                <a:ea typeface="+mn-lt"/>
                <a:cs typeface="+mn-lt"/>
              </a:rPr>
              <a:t>Czarne jagody, borówki brusznice, maliny moroszki to prawdziwe skarby fińskich lasów. Borówki brusznice wykorzystuje się bardzo często w kuchni fińskiej, zarówno do przygotowania deserów, jak i jako dodatek do dań mięsnych. </a:t>
            </a:r>
            <a:endParaRPr lang="en-US" sz="2000" noProof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77EFF0-B4D1-4A54-9F60-05954F9472CB}"/>
              </a:ext>
            </a:extLst>
          </p:cNvPr>
          <p:cNvSpPr txBox="1"/>
          <p:nvPr/>
        </p:nvSpPr>
        <p:spPr>
          <a:xfrm>
            <a:off x="533401" y="1037302"/>
            <a:ext cx="43409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PODSTAWOWE SKŁADNIKI TRADYCYJNEJ FIŃSKIEJ KUCHNI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86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xmlns="" id="{4E73EB10-AEDA-42B9-9D11-54E59B48D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4CECAD3-3D29-4C34-BDF4-12ED969BF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761" r="20398" b="1"/>
          <a:stretch/>
        </p:blipFill>
        <p:spPr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3" name="Arc 10">
            <a:extLst>
              <a:ext uri="{FF2B5EF4-FFF2-40B4-BE49-F238E27FC236}">
                <a16:creationId xmlns:a16="http://schemas.microsoft.com/office/drawing/2014/main" xmlns="" id="{72DEF309-605D-4117-9340-6D589B6C3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3015B-43BD-4926-8B04-EA8E55EAE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755"/>
            <a:ext cx="5393361" cy="4769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noProof="1">
                <a:solidFill>
                  <a:srgbClr val="002060"/>
                </a:solidFill>
                <a:cs typeface="Calibri"/>
              </a:rPr>
              <a:t>Przyprawy jako dobro luksusowe w dawnej kuchni fińskiej prawie nie występowały, czasami stare przepisy ograniczają się jedynie do soli i czarnego pieprzu. </a:t>
            </a:r>
          </a:p>
          <a:p>
            <a:pPr marL="0" indent="0">
              <a:buNone/>
            </a:pPr>
            <a:r>
              <a:rPr lang="pl-PL" sz="2000" noProof="1">
                <a:solidFill>
                  <a:srgbClr val="002060"/>
                </a:solidFill>
                <a:cs typeface="Calibri"/>
              </a:rPr>
              <a:t>Wraz ze wzrostem dostępności przypraw w fińskich przepisach zaczęło pojawiać się ziele angielskie, liście laurowe, w zamożniejszych domach cynamon, kardamon oraz kolorowy pieprz. </a:t>
            </a:r>
            <a:endParaRPr lang="pl-PL" sz="2000" noProof="1">
              <a:solidFill>
                <a:srgbClr val="00206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000" noProof="1">
                <a:solidFill>
                  <a:srgbClr val="002060"/>
                </a:solidFill>
                <a:cs typeface="Calibri"/>
              </a:rPr>
              <a:t>Kuchnia fińska jest bardzo łagodna w smaku. Czosnek i cebula pojawia się w potrawach bardzo rzadko.</a:t>
            </a:r>
          </a:p>
          <a:p>
            <a:pPr marL="0" indent="0">
              <a:buNone/>
            </a:pPr>
            <a:r>
              <a:rPr lang="pl-PL" sz="2000" noProof="1">
                <a:solidFill>
                  <a:srgbClr val="002060"/>
                </a:solidFill>
                <a:cs typeface="Calibri"/>
              </a:rPr>
              <a:t>Koper natomiast jest absolutnie obowiązkowym dodatkiem do ryb.</a:t>
            </a:r>
            <a:endParaRPr lang="pl-PL" sz="2000" noProof="1">
              <a:solidFill>
                <a:srgbClr val="002060"/>
              </a:solidFill>
              <a:ea typeface="+mn-lt"/>
              <a:cs typeface="+mn-lt"/>
            </a:endParaRPr>
          </a:p>
          <a:p>
            <a:endParaRPr lang="pl-PL" sz="2000" noProof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645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33D86A6-8B7E-4A1C-A399-4FCF19FD6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</a:blip>
          <a:srcRect l="17883" r="28612" b="-1"/>
          <a:stretch/>
        </p:blipFill>
        <p:spPr>
          <a:xfrm>
            <a:off x="20" y="907231"/>
            <a:ext cx="4909907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DC18E9-7DC1-428F-AAB1-F4C0B13C4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122" y="912060"/>
            <a:ext cx="5998369" cy="57383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Bieda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w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Finlandii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była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bardzo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dotkliwa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Ostatnia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wielka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klęska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głodu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w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Europie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zachodniej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miała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miejsce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w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Finlandii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w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latach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1866-1868. W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wyniku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głodu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zmarło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około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8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procent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ludności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. W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czasach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Wielkiego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Głodu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często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głównym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pożywieniem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był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chleb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-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pettuleipä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przygotowywany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z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mąki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żytniej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zmielonego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łyka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sosnowego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.</a:t>
            </a:r>
            <a:endParaRPr lang="en-US" sz="2500">
              <a:solidFill>
                <a:srgbClr val="002060"/>
              </a:solidFill>
              <a:latin typeface="Arial"/>
              <a:cs typeface="Calibri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Po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drugiej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wojnie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światowej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wraz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z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napływem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ludności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przesiedlonej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z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Karelii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, do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kuchni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fińskiej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zostają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włączone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nowe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dania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, 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jak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500" i="1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karjalanpaisti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500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czy</a:t>
            </a:r>
            <a:r>
              <a:rPr lang="en-US" sz="2500" dirty="0">
                <a:solidFill>
                  <a:srgbClr val="002060"/>
                </a:solidFill>
                <a:latin typeface="Arial"/>
                <a:ea typeface="+mn-lt"/>
                <a:cs typeface="+mn-lt"/>
              </a:rPr>
              <a:t> </a:t>
            </a:r>
            <a:r>
              <a:rPr lang="en-US" sz="2500" i="1" err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karjalanpiirakka</a:t>
            </a:r>
            <a:endParaRPr lang="en-US" sz="2500" err="1">
              <a:solidFill>
                <a:srgbClr val="002060"/>
              </a:solidFill>
              <a:latin typeface="Arial"/>
              <a:cs typeface="Calibri"/>
            </a:endParaRPr>
          </a:p>
          <a:p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99195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B304A14-32D0-4873-B914-423ED7B8D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8595BA-EEEF-47B0-85FD-A43BE40E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30" y="427776"/>
            <a:ext cx="5805372" cy="5749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Kolejna rewolucja w kuchni fińskiej nastąpiła w latach 70. XX wieku i była związana z dużą migracją do miast oraz ogromnym wzrostem zatrudnienia kobiet. W szkołach zaczęto uczyć dzieci zdrowego odżywiania, w telewizji pojawiły się pierwsze programy kulinarne. Z drugiej strony emancypacja kobiet spowodowała znaczny wzrost produkcji gotowej żywności oraz spopularyzowania mrożonek. 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Do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najpopularniejszych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produktów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mrożonych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należał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kurczak oraz mieszanka kukurydza-groszek-papryka (dostępna w sklepach do dzisiaj). </a:t>
            </a:r>
            <a:endParaRPr lang="en-US" sz="2000">
              <a:solidFill>
                <a:srgbClr val="002060"/>
              </a:solidFill>
              <a:latin typeface="Arial"/>
              <a:cs typeface="Calibri"/>
            </a:endParaRPr>
          </a:p>
          <a:p>
            <a:pPr marL="0" indent="0" algn="just">
              <a:buNone/>
            </a:pP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Największym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rarytasem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były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mrożone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krewetki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/>
                <a:cs typeface="Calibri"/>
              </a:rPr>
              <a:t>przynoszące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Calibri"/>
              </a:rPr>
              <a:t> odrobinę egzotyki na fińskie stoły. Do kulinarnych nowości w tym okresie należy również zaliczyć: świeże soki oraz wzrost spożycia białego pieczywa i jogurtów.</a:t>
            </a:r>
            <a:endParaRPr lang="en-US" sz="2000">
              <a:solidFill>
                <a:srgbClr val="002060"/>
              </a:solidFill>
              <a:latin typeface="Arial"/>
              <a:ea typeface="+mn-lt"/>
              <a:cs typeface="+mn-lt"/>
            </a:endParaRPr>
          </a:p>
          <a:p>
            <a:endParaRPr lang="en-US" sz="18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EC21F3E-8853-4826-8A81-9BCB4F88A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80" r="28578" b="1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D460C86-854F-4FB3-ABC2-E823D8FEB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xmlns="" id="{BB48116A-278A-4CC5-89D3-9DE8E8FF12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80874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B0B61-022E-4E96-B542-A684BB2BB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74" y="398343"/>
            <a:ext cx="4812711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200" dirty="0">
                <a:solidFill>
                  <a:srgbClr val="002060"/>
                </a:solidFill>
                <a:latin typeface="Arial"/>
                <a:cs typeface="Arial"/>
              </a:rPr>
              <a:t>TRADYCYJNE POTRAWY KUCHNI FIŃSKIEJ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F3FCCF-355A-49D8-8579-19823B3E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50" y="3250211"/>
            <a:ext cx="4251994" cy="2802528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Hakan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reikäleipä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-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tradycyjne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pieczywo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z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różowej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mąki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w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formie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pierścienia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z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otworem</a:t>
            </a:r>
            <a:r>
              <a:rPr lang="en-US" sz="3000" dirty="0">
                <a:solidFill>
                  <a:srgbClr val="002060"/>
                </a:solidFill>
                <a:latin typeface="Arial"/>
                <a:cs typeface="Arial"/>
              </a:rPr>
              <a:t> w </a:t>
            </a:r>
            <a:r>
              <a:rPr lang="en-US" sz="3000" err="1">
                <a:solidFill>
                  <a:srgbClr val="002060"/>
                </a:solidFill>
                <a:latin typeface="Arial"/>
                <a:cs typeface="Arial"/>
              </a:rPr>
              <a:t>środku</a:t>
            </a:r>
            <a:endParaRPr lang="en-US" sz="300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23F37ED-43D0-425D-8E28-76517C70FF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645" r="18489" b="-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70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3E17859-C5F0-476F-A082-A4CB8841D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BEA33-6951-4AC2-993E-5C9BF19B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/>
                <a:cs typeface="Calibri Light"/>
              </a:rPr>
              <a:t>TRADYCYJNE POTRAWY KUCHNI FIŃSKIEJ</a:t>
            </a:r>
            <a:endParaRPr lang="en-US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149D9E-0DDA-4EC5-B413-2C83B2BF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Kalakukko - przysmak kuchni fińskiej -  jest to smażony w tłuszczu pieróg z żytniej mąki, nafaszerowany plasterkami słoniny, kawałkami mięsa </a:t>
            </a:r>
            <a:r>
              <a:rPr lang="en-US" noProof="1">
                <a:latin typeface="Arial"/>
                <a:ea typeface="+mn-lt"/>
                <a:cs typeface="+mn-lt"/>
              </a:rPr>
              <a:t/>
            </a:r>
            <a:br>
              <a:rPr lang="en-US" noProof="1">
                <a:latin typeface="Arial"/>
                <a:ea typeface="+mn-lt"/>
                <a:cs typeface="+mn-lt"/>
              </a:rPr>
            </a:br>
            <a:r>
              <a:rPr lang="en-US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i przede wszystkim małymi słodkowodnymi rybkami muikku. Specjał ten jada się na zimno, popijając kwaśnym mlekiem.</a:t>
            </a:r>
            <a:endParaRPr lang="en-US" noProof="1">
              <a:solidFill>
                <a:srgbClr val="002060"/>
              </a:solidFill>
              <a:latin typeface="Arial"/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B0C8815-7755-4B5A-9FD6-2DDDA7F0A6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491" r="17761" b="2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08863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E73EB10-AEDA-42B9-9D11-54E59B48D4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4812533-E487-4777-AA30-9E1C992F8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594" r="24526" b="-1"/>
          <a:stretch/>
        </p:blipFill>
        <p:spPr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xmlns="" id="{72DEF309-605D-4117-9340-6D589B6C3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3B185-1CE4-4AE0-A136-FDE37244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/>
                <a:cs typeface="Calibri Light"/>
              </a:rPr>
              <a:t>TRADYCYJNE POTRAWY KUCHNI FIŃSKIEJ</a:t>
            </a:r>
            <a:endParaRPr lang="en-US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F0648-6413-4494-984D-50ED8EFA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Karjalanpaisti - kociołek mięsny. Danie fińskie przypominające gulasz węgierski. </a:t>
            </a:r>
            <a:endParaRPr lang="en-US" sz="36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600" noProof="1">
                <a:solidFill>
                  <a:srgbClr val="002060"/>
                </a:solidFill>
                <a:latin typeface="Arial"/>
                <a:ea typeface="+mn-lt"/>
                <a:cs typeface="+mn-lt"/>
              </a:rPr>
              <a:t>Oryginalnie przyrządzane jest z mięsa renifera lub łosia.</a:t>
            </a:r>
            <a:endParaRPr lang="en-US" sz="3600" dirty="0"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3564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571</Words>
  <Application>Microsoft Office PowerPoint</Application>
  <PresentationFormat>Niestandardowy</PresentationFormat>
  <Paragraphs>53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 Finlandia od kuchni</vt:lpstr>
      <vt:lpstr>Kuchnia fińska charakteryzuje się prostotą zarówno  w doborze składników jak i ich przygotowaniu.  Za tę prostotę odpowiedzialny jest surowy klimat, powszechna bieda oraz pragmatyzm samych Finów. </vt:lpstr>
      <vt:lpstr>Slajd 3</vt:lpstr>
      <vt:lpstr>Slajd 4</vt:lpstr>
      <vt:lpstr>Slajd 5</vt:lpstr>
      <vt:lpstr>Slajd 6</vt:lpstr>
      <vt:lpstr>TRADYCYJNE POTRAWY KUCHNI FIŃSKIEJ</vt:lpstr>
      <vt:lpstr>TRADYCYJNE POTRAWY KUCHNI FIŃSKIEJ</vt:lpstr>
      <vt:lpstr>TRADYCYJNE POTRAWY KUCHNI FIŃSKIEJ</vt:lpstr>
      <vt:lpstr>TRADYCYJNE POTRAWY KUCHNI FIŃSKIEJ</vt:lpstr>
      <vt:lpstr>TRADYCYJNE POTRAWY KUCHNI FIŃSKIEJ</vt:lpstr>
      <vt:lpstr>TRADYCYJNE POTRAWY KUCHNI FIŃSKIEJ</vt:lpstr>
      <vt:lpstr>TRADCYJNE POTRAWY KUCHNI FIŃSKIEJ</vt:lpstr>
      <vt:lpstr>TRADYCYJNE POTRAWY KUCHNI FIŃSKIEJ</vt:lpstr>
      <vt:lpstr>TRADYCYJNE POTRAWY KUCHNI FIŃSKIEJ</vt:lpstr>
      <vt:lpstr>TRADYCYJNE POTRAWY KUCHNI FIŃSKIEJ </vt:lpstr>
      <vt:lpstr>TRADYCYJNE POTRAWY KUCHNI FIŃSKIEJ</vt:lpstr>
      <vt:lpstr>TRADYCYJNE POTRAWY KUCHNI FIŃSKIEJ </vt:lpstr>
      <vt:lpstr>Slajd 19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712</cp:revision>
  <dcterms:created xsi:type="dcterms:W3CDTF">2020-05-05T17:20:50Z</dcterms:created>
  <dcterms:modified xsi:type="dcterms:W3CDTF">2020-05-07T17:02:44Z</dcterms:modified>
</cp:coreProperties>
</file>