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60" r:id="rId9"/>
    <p:sldId id="267" r:id="rId10"/>
    <p:sldId id="262" r:id="rId11"/>
    <p:sldId id="266" r:id="rId12"/>
    <p:sldId id="265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73AB66A-4A01-4926-A547-5EE9B50E1830}" type="datetimeFigureOut">
              <a:rPr lang="pl-PL" smtClean="0"/>
              <a:t>29.10.2020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F3580DC-8BAD-4864-9D26-1E9F21BAFF3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247" y="2250878"/>
            <a:ext cx="7745505" cy="387275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2020 - rokiem Hetmana Stanisława Żółkiewskiego </a:t>
            </a:r>
          </a:p>
        </p:txBody>
      </p:sp>
    </p:spTree>
    <p:extLst>
      <p:ext uri="{BB962C8B-B14F-4D97-AF65-F5344CB8AC3E}">
        <p14:creationId xmlns:p14="http://schemas.microsoft.com/office/powerpoint/2010/main" val="3191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1932116"/>
            <a:ext cx="34923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Z postawą hetmana </a:t>
            </a:r>
          </a:p>
          <a:p>
            <a:pPr algn="ctr"/>
            <a:r>
              <a:rPr lang="pl-PL" sz="2400" dirty="0"/>
              <a:t>w ostatnich chwilach życia wiązana </a:t>
            </a:r>
          </a:p>
          <a:p>
            <a:pPr algn="ctr"/>
            <a:r>
              <a:rPr lang="pl-PL" sz="2400" dirty="0"/>
              <a:t>jest maksyma</a:t>
            </a:r>
            <a:r>
              <a:rPr lang="pl-PL" sz="2400" b="1" i="1" dirty="0"/>
              <a:t>: </a:t>
            </a:r>
          </a:p>
          <a:p>
            <a:pPr algn="ctr"/>
            <a:r>
              <a:rPr lang="pl-PL" sz="2400" b="1" i="1" dirty="0"/>
              <a:t>"Słodko i zaszczytnie jest umrzeć za Ojczyznę". </a:t>
            </a:r>
            <a:endParaRPr lang="pl-PL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3816424" cy="50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9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860032" y="2351724"/>
            <a:ext cx="4095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b="1" dirty="0">
              <a:solidFill>
                <a:prstClr val="black"/>
              </a:solidFill>
            </a:endParaRPr>
          </a:p>
          <a:p>
            <a:pPr algn="ctr"/>
            <a:r>
              <a:rPr lang="pl-PL" i="1" dirty="0">
                <a:solidFill>
                  <a:prstClr val="black"/>
                </a:solidFill>
              </a:rPr>
              <a:t> </a:t>
            </a:r>
            <a:r>
              <a:rPr lang="pl-PL" sz="2400" dirty="0">
                <a:solidFill>
                  <a:prstClr val="black"/>
                </a:solidFill>
              </a:rPr>
              <a:t>Prawnukiem Hetmana Stanisława Żółkiewskiego  był </a:t>
            </a:r>
            <a:r>
              <a:rPr lang="pl-PL" sz="2400" b="1" dirty="0">
                <a:solidFill>
                  <a:prstClr val="black"/>
                </a:solidFill>
              </a:rPr>
              <a:t>Jan III Sobieski .</a:t>
            </a:r>
            <a:endParaRPr lang="pl-PL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742451" cy="462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3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619672" y="548680"/>
            <a:ext cx="5845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prstClr val="black"/>
                </a:solidFill>
              </a:rPr>
              <a:t>Hetman Stanisław Żółkiewski </a:t>
            </a:r>
          </a:p>
          <a:p>
            <a:pPr lvl="0" algn="ctr"/>
            <a:r>
              <a:rPr lang="pl-PL" dirty="0">
                <a:solidFill>
                  <a:prstClr val="black"/>
                </a:solidFill>
              </a:rPr>
              <a:t>został pochowany w krypcie kościoła w Żółkwi, mieście, które sam założył. </a:t>
            </a:r>
            <a:endParaRPr lang="pl-PL" i="1" dirty="0">
              <a:solidFill>
                <a:prstClr val="black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55576" y="5301208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dirty="0">
                <a:solidFill>
                  <a:prstClr val="black"/>
                </a:solidFill>
              </a:rPr>
              <a:t>Na nagrobku umieszczono napis: </a:t>
            </a:r>
          </a:p>
          <a:p>
            <a:pPr lvl="0" algn="ctr"/>
            <a:r>
              <a:rPr lang="pl-PL" sz="2000" b="1" i="1" dirty="0">
                <a:solidFill>
                  <a:prstClr val="black"/>
                </a:solidFill>
              </a:rPr>
              <a:t>"Powstanie kiedyś z kości naszych mściciel".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40" y="1700808"/>
            <a:ext cx="4876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860032" y="692696"/>
            <a:ext cx="38164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dirty="0"/>
              <a:t>„Żółkiewski jest postacią, która pojawia się w wielu dziełach literackich— powieściach, wierszach, obrazach, rycinach, sztychach, poematach. W okresie niewoli narodowej w XIX wieku przytacza się to bohaterstwo jako wzór cnót dla Polaków, którzy walczą o wolność”.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r="4925"/>
          <a:stretch/>
        </p:blipFill>
        <p:spPr bwMode="auto">
          <a:xfrm>
            <a:off x="6058530" y="4002759"/>
            <a:ext cx="2588970" cy="25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0461"/>
            <a:ext cx="4335993" cy="563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0755" y="4293096"/>
            <a:ext cx="849694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ŹRÓDŁA, m.in.: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https://wpolityce.pl/historia/516482-prof-wojciech-polak-zolkiewski-pogromca-moskwy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https://dzieje.pl/aktualnosci/sejm-przyjal-uchwale-ws-ustanowienia-roku-2020-rokiem-hetmana-stanislawa-zolkiewskiego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https://edukacjamuzealnalancut.blogspot.com/2020/05/rok-2020-rokiem-hetmana-stanisawa.html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https://historykon.pl/rok-2020-rokiem-hetmana-stanislawa-zolkiewskiego/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5112568" cy="287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780"/>
          <a:stretch/>
        </p:blipFill>
        <p:spPr bwMode="auto">
          <a:xfrm>
            <a:off x="699247" y="2248347"/>
            <a:ext cx="7745505" cy="387781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7504" y="188640"/>
            <a:ext cx="8640960" cy="1435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1400" dirty="0">
                <a:latin typeface="+mj-lt"/>
                <a:ea typeface="+mj-ea"/>
                <a:cs typeface="+mj-cs"/>
              </a:rPr>
              <a:t>Zapraszamy w listopadzie do udziału w konkursie bibliotecznym online o patronach roku 2020.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Pytania konkursowe będą dotyczyły informacji znajdujących się w czterech prezentacjach multimedialnych, umieszczonych na stronie szkoły i w zakładce </a:t>
            </a:r>
            <a:r>
              <a:rPr lang="pl-PL" sz="1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biblioteka.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       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Nauczyciele bibliotekarze</a:t>
            </a:r>
          </a:p>
        </p:txBody>
      </p:sp>
    </p:spTree>
    <p:extLst>
      <p:ext uri="{BB962C8B-B14F-4D97-AF65-F5344CB8AC3E}">
        <p14:creationId xmlns:p14="http://schemas.microsoft.com/office/powerpoint/2010/main" val="3841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62068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Rok 2020 na mocy uchwały Sejmu RP został ustanowiony m. in. rokiem Hetmana Stanisława Żółkiewskiego.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4283968" y="1862443"/>
            <a:ext cx="40324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i="1" dirty="0"/>
              <a:t>"Stanisław Żółkiewski brał udział we wszystkich wojnach toczonych przez Rzeczpospolitą w drugiej połowie XVI wieku i początkach XVII wieku. Najpierw walczył u boku doświadczonego wodza i kanclerza Jana Zamoyskiego, uczestniczył w wyprawach przeciw Habsburgom i Moskwie, na Mołdawię i Wołoszczyznę, później zwyciężał, dowodząc samodzielnie w wielu kampaniach przeciwko Rosji, Szwecji, Kozakom, Turcji i Tatarom" </a:t>
            </a:r>
          </a:p>
          <a:p>
            <a:pPr algn="ctr"/>
            <a:endParaRPr lang="pl-PL" sz="2000" i="1" dirty="0"/>
          </a:p>
          <a:p>
            <a:pPr algn="ctr"/>
            <a:r>
              <a:rPr lang="pl-PL" sz="2000" dirty="0"/>
              <a:t>- zwrócono uwagę w uchwale.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37712"/>
            <a:ext cx="3593726" cy="46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93453"/>
            <a:ext cx="3312368" cy="428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0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493603" y="1268760"/>
            <a:ext cx="39820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2020 przypada</a:t>
            </a:r>
          </a:p>
          <a:p>
            <a:pPr lvl="0" algn="ctr"/>
            <a:r>
              <a:rPr lang="pl-P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rocznica </a:t>
            </a:r>
          </a:p>
          <a:p>
            <a:pPr lvl="0" algn="ctr"/>
            <a:r>
              <a:rPr lang="pl-P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śmierci </a:t>
            </a:r>
          </a:p>
          <a:p>
            <a:pPr lvl="0" algn="ctr"/>
            <a:r>
              <a:rPr lang="pl-P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wybitnego wodza.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994936" cy="505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2203"/>
          <a:stretch/>
        </p:blipFill>
        <p:spPr bwMode="auto">
          <a:xfrm>
            <a:off x="5076056" y="3469068"/>
            <a:ext cx="3297711" cy="28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5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86550"/>
            <a:ext cx="6120680" cy="393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55576" y="90872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Hetman  Stanisław Żołkiewski </a:t>
            </a:r>
            <a:r>
              <a:rPr lang="pl-PL" i="1" dirty="0"/>
              <a:t>"pełnił szereg najważniejszych urzędów </a:t>
            </a:r>
          </a:p>
          <a:p>
            <a:pPr algn="ctr"/>
            <a:r>
              <a:rPr lang="pl-PL" i="1" dirty="0"/>
              <a:t>I Rzeczypospolitej: był sekretarzem królewskim, hetmanem polnym koronnym, kasztelanem lwowskim, wojewodą kijowskim, a w końcu hetmanem wielkim koronnym i kanclerzem wielkim koronnym".</a:t>
            </a:r>
          </a:p>
        </p:txBody>
      </p:sp>
    </p:spTree>
    <p:extLst>
      <p:ext uri="{BB962C8B-B14F-4D97-AF65-F5344CB8AC3E}">
        <p14:creationId xmlns:p14="http://schemas.microsoft.com/office/powerpoint/2010/main" val="15248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996"/>
          <a:stretch/>
        </p:blipFill>
        <p:spPr bwMode="auto">
          <a:xfrm>
            <a:off x="699247" y="2248347"/>
            <a:ext cx="7745505" cy="387781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Hetman Stanisław Żółkiewski </a:t>
            </a:r>
            <a:r>
              <a:rPr lang="pl-PL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wyróżnia się wśród postaci wpisanych w poczet najwybitniejszych wodzów w dziejach oręża polskiego.</a:t>
            </a:r>
          </a:p>
        </p:txBody>
      </p:sp>
    </p:spTree>
    <p:extLst>
      <p:ext uri="{BB962C8B-B14F-4D97-AF65-F5344CB8AC3E}">
        <p14:creationId xmlns:p14="http://schemas.microsoft.com/office/powerpoint/2010/main" val="22401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15616" y="76470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Wizytówką Hetmana  Stanisława Żołkiewskiego była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wiktori</a:t>
            </a:r>
            <a:r>
              <a:rPr lang="pl-PL" sz="2400" b="1" dirty="0"/>
              <a:t>a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Kłuszynem</a:t>
            </a:r>
            <a:r>
              <a:rPr lang="pl-PL" sz="2400" b="1" dirty="0"/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55" y="1844824"/>
            <a:ext cx="6455296" cy="46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5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980728"/>
            <a:ext cx="42484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/>
              <a:t>Stanisław Żółkiewski </a:t>
            </a:r>
          </a:p>
          <a:p>
            <a:pPr algn="ctr"/>
            <a:r>
              <a:rPr lang="pl-PL" sz="2600" dirty="0"/>
              <a:t>był autorem wybitnego dzieła literatury pamiętnikarskiej: </a:t>
            </a:r>
            <a:r>
              <a:rPr lang="pl-PL" sz="2600" i="1" dirty="0"/>
              <a:t>"Początek i progres wojny moskiewskiej"</a:t>
            </a:r>
            <a:r>
              <a:rPr lang="pl-PL" sz="2600" dirty="0"/>
              <a:t>, znanego też pod tytułem </a:t>
            </a:r>
            <a:r>
              <a:rPr lang="pl-PL" sz="2600" i="1" dirty="0"/>
              <a:t>"Historia wojny moskiewskiej aż do opanowania Smoleńska".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11" y="332656"/>
            <a:ext cx="3352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23528" y="5589240"/>
            <a:ext cx="8161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Pamiętnik hetmana polnego koronnego Stanisława Żółkiewskiego                            z wyprawy wojennej do Carstwa Rosyjskiego w latach 1609–1611,                    spisany prawdopodobnie w 1612. </a:t>
            </a:r>
          </a:p>
        </p:txBody>
      </p:sp>
    </p:spTree>
    <p:extLst>
      <p:ext uri="{BB962C8B-B14F-4D97-AF65-F5344CB8AC3E}">
        <p14:creationId xmlns:p14="http://schemas.microsoft.com/office/powerpoint/2010/main" val="2167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1412776"/>
            <a:ext cx="47203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Stanisław Żółkiewski </a:t>
            </a:r>
          </a:p>
          <a:p>
            <a:pPr algn="ctr"/>
            <a:r>
              <a:rPr lang="pl-PL" sz="2000" dirty="0"/>
              <a:t>zginął 6 października 1620 roku </a:t>
            </a:r>
          </a:p>
          <a:p>
            <a:pPr algn="ctr"/>
            <a:r>
              <a:rPr lang="pl-PL" sz="2000" dirty="0"/>
              <a:t>pod Mohylowem nad Dniestrem, broniąc Rzeczypospolitej </a:t>
            </a:r>
          </a:p>
          <a:p>
            <a:pPr algn="ctr"/>
            <a:r>
              <a:rPr lang="pl-PL" sz="2000" dirty="0"/>
              <a:t>przed Turkami w walkach odwrotowych spod Cecory. Odmówił porzucenia towarzyszy broni i ratowania się ucieczką. Jego głowa została wysłana do Konstantynopola jako podarunek dla sułtana.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41" y="692696"/>
            <a:ext cx="352249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4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9" y="2276872"/>
            <a:ext cx="831510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Bitwa pod Cecorą</a:t>
            </a:r>
          </a:p>
        </p:txBody>
      </p:sp>
      <p:sp>
        <p:nvSpPr>
          <p:cNvPr id="3" name="Prostokąt 2"/>
          <p:cNvSpPr/>
          <p:nvPr/>
        </p:nvSpPr>
        <p:spPr>
          <a:xfrm>
            <a:off x="3203848" y="5949280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/>
              <a:t>Bitwa pod Cecorą</a:t>
            </a:r>
            <a:r>
              <a:rPr lang="pl-PL" dirty="0"/>
              <a:t>, obraz pędzla Witolda Piwnickiego</a:t>
            </a:r>
          </a:p>
        </p:txBody>
      </p:sp>
    </p:spTree>
    <p:extLst>
      <p:ext uri="{BB962C8B-B14F-4D97-AF65-F5344CB8AC3E}">
        <p14:creationId xmlns:p14="http://schemas.microsoft.com/office/powerpoint/2010/main" val="13977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arda oprawa">
  <a:themeElements>
    <a:clrScheme name="Twarda opraw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arda opraw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warda opraw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</Words>
  <Application>Microsoft Office PowerPoint</Application>
  <PresentationFormat>Pokaz na ekranie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Book Antiqua</vt:lpstr>
      <vt:lpstr>Wingdings</vt:lpstr>
      <vt:lpstr>Twarda oprawa</vt:lpstr>
      <vt:lpstr>Rok 2020 - rokiem Hetmana Stanisława Żółkiewskiego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Bitwa pod Cecorą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Rok 2020 - rokiem Hetmana Stanisława Żółkiewskiego </dc:title>
  <dc:creator>Asus</dc:creator>
  <cp:lastModifiedBy>Asus</cp:lastModifiedBy>
  <cp:revision>1</cp:revision>
  <dcterms:created xsi:type="dcterms:W3CDTF">2020-10-29T11:13:15Z</dcterms:created>
  <dcterms:modified xsi:type="dcterms:W3CDTF">2020-10-29T11:14:10Z</dcterms:modified>
</cp:coreProperties>
</file>