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5670550"/>
  <p:notesSz cx="7559675" cy="10691813"/>
  <p:embeddedFontLst>
    <p:embeddedFont>
      <p:font typeface="Quintessential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504000" y="226080"/>
            <a:ext cx="9288000" cy="423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8000" b="0" i="0" u="none" strike="noStrike" cap="none" dirty="0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Jak dbać o zdrowie?</a:t>
            </a:r>
            <a:endParaRPr sz="8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7520" y="1326600"/>
            <a:ext cx="350424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4040" y="720000"/>
            <a:ext cx="4503960" cy="4182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7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8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4000" y="1319760"/>
            <a:ext cx="588924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Dziekuję za uwagę 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0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32000" marR="0" lvl="0" indent="-324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pl-PL" sz="3200" b="0" strike="noStrike" dirty="0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Prezentację wykonała Zuzanna Zwierko</a:t>
            </a:r>
            <a:endParaRPr sz="32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4552" y="2615553"/>
            <a:ext cx="3611520" cy="240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Oto parę zasad...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000" y="1326600"/>
            <a:ext cx="8568000" cy="41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Najważniejszy jest sport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0" y="1326600"/>
            <a:ext cx="8640000" cy="40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Trzeba też pamiętać o wodzie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68000" y="1512000"/>
            <a:ext cx="388800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/>
        </p:nvSpPr>
        <p:spPr>
          <a:xfrm>
            <a:off x="504000" y="216000"/>
            <a:ext cx="9071640" cy="9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Głównym składnikiem diety powinny być warzywa...</a:t>
            </a:r>
            <a:endParaRPr sz="28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6000" y="1512000"/>
            <a:ext cx="4608000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2000" y="1512000"/>
            <a:ext cx="4464000" cy="32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i owoce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6200" y="1326600"/>
            <a:ext cx="554652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/>
        </p:nvSpPr>
        <p:spPr>
          <a:xfrm>
            <a:off x="504000" y="-61560"/>
            <a:ext cx="9071640" cy="152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Zero fast foodów i mniej słodyczy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0000" y="1944000"/>
            <a:ext cx="597600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CE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/>
        </p:nvSpPr>
        <p:spPr>
          <a:xfrm>
            <a:off x="504000" y="-61560"/>
            <a:ext cx="9071640" cy="152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0" strike="noStrike">
                <a:solidFill>
                  <a:srgbClr val="FFFFFF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Słodkie napoje to sam cukier, który jest niezdrowy 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1600" y="1751760"/>
            <a:ext cx="455040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Niestandardowy</PresentationFormat>
  <Paragraphs>10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Noto Sans Symbols</vt:lpstr>
      <vt:lpstr>Times New Roman</vt:lpstr>
      <vt:lpstr>Quintessential</vt:lpstr>
      <vt:lpstr>Arial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Asus</dc:creator>
  <cp:lastModifiedBy>Asus</cp:lastModifiedBy>
  <cp:revision>1</cp:revision>
  <dcterms:modified xsi:type="dcterms:W3CDTF">2021-04-26T10:32:36Z</dcterms:modified>
</cp:coreProperties>
</file>