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F3B2F-9572-481C-8C47-08B0D243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31F8BF-6443-4E67-B824-29E45B6AB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E6A3A2-C168-4391-8623-C2FE1CDD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5CE9B6-CE48-428A-BB17-00BD40A4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B935B1-D11B-4153-B218-53D660EF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9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3073E-029D-407E-BE7B-79D0600D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06B632-846F-4B5B-8BDB-622CE0014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8C242F-54DE-4BF6-AD6C-F3806487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559666-EC93-4559-98D2-97EC398B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00B642-9206-4A83-9D6A-D19A3B5B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37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4FB8403-9905-41A5-808D-38E29A341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7EE055-0C72-49DB-BC17-C4D54946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5F8FE6-2FB8-4597-9E2D-4688C358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DDBE84-5AE8-43E4-9DAA-A3A4741B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E7D77-A013-48A7-857A-6EE0D1AC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8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4C8C63-DA54-4491-876F-79D09719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054E50-D589-4900-9952-97C0FB862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B5ED3C-BBE4-4C61-960F-D557655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446631-6674-44BD-A6D8-70A87E91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4D8B32-6B3A-4621-8A10-68D0B7D7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57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61D4B-B5A0-4334-B4E0-0215A60E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80FABE-70D6-499C-ACF8-5F74D49A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7C00A1-2289-40FE-898B-B6D67237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385364-E5AC-419A-BFDD-13536E92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65B685-0234-4364-A96D-F2025B97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51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8C272-71A5-4BA1-ACD3-D803A61A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18DD92-E857-4B07-8769-AE9B3A7CB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C030D5-5411-4199-A311-90BA81A54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C60E39-6FF7-4D9B-8398-5B3C634D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9380F8-FE84-4BF1-82C6-9E11C7AA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08B309-E1B5-46A7-BDE5-876B1379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47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197D9-2418-46CC-911F-21E10D9F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39E204-77C8-4808-8E90-C7F35F6DE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560849-3601-42AF-A130-0B9AC5805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844D496-4EBA-46AA-8ED4-6E4B26F7D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D88A68-8675-4EA7-AE03-809683FC8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B6B7384-9080-4E9A-A073-31E7AF1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2BCC492-6A3C-4CC1-B7E4-9D012735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50687F0-9F3F-4AF8-B700-6526A4F3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09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47DEE-7A76-44CE-96D3-B8605531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70F7C8-6567-43CF-B987-0C7D61F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528D80-F22B-45E3-ACBB-7302FF35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2C73CD-07E5-4DE3-81F8-350194FC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40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DAD75E8-D365-4F37-AAB8-AA732BB9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2808749-5258-44FB-8F51-620CA61E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E381B0-29FE-4926-804B-767593C8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56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DEAAA-3D9E-420F-A4C7-BCECB89B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B05A12-8AE3-44B9-92D2-E4DD7330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0DC9B4-9FE1-4FC9-80B3-6193F35AD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1520FE-1AB0-4071-B746-BA142029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6EAAC6-D54E-4840-AF5E-F929A0B7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706813-80AD-4595-90A3-68F9E966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06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BBF77F-46F8-44E1-B0AA-B3D67357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0337DC1-D2AC-48C3-94AF-054EFB7E7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39AD5C-BCCE-40B7-8642-46B324DB7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7BBF70-E426-40DE-BB38-B2070847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C2075E-9C64-4318-9C89-F4C5E7F6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AB1E1E-F83B-489B-B0FD-886135CF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24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E55E23E-668C-41E4-B9E1-B19DC4C9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8C1484-4131-4E10-BD16-19A6858CC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FBB385-B5BC-4FDD-84CB-019C2624F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241D-5A70-45A4-9DC9-D888F990164B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A85D0E-FF28-4F91-90BB-2FA0DCA4E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CB52F-1C21-4907-998E-20174A793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7265-4D0B-4F7B-A54F-880E906F3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4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eb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734D6-8942-4CF2-B99A-28A045C2F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11 listopada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A7ACC4-7476-44CF-8F8B-25D77F18C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Narodowe Święto Niepodległości</a:t>
            </a:r>
          </a:p>
        </p:txBody>
      </p:sp>
      <p:pic>
        <p:nvPicPr>
          <p:cNvPr id="4" name="Hymn Polski HQ (Stereo)">
            <a:hlinkClick r:id="" action="ppaction://media"/>
            <a:extLst>
              <a:ext uri="{FF2B5EF4-FFF2-40B4-BE49-F238E27FC236}">
                <a16:creationId xmlns:a16="http://schemas.microsoft.com/office/drawing/2014/main" id="{64875F61-171D-43F2-9ED2-CCE677816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813" y="6103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0FB80-51DB-4516-B8A5-CF5160C1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5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Uczestnicząc w obchodach </a:t>
            </a:r>
            <a:r>
              <a:rPr lang="pl-PL" b="1"/>
              <a:t>Święta </a:t>
            </a:r>
            <a:r>
              <a:rPr lang="pl-PL" b="1" smtClean="0"/>
              <a:t>Niepodległości </a:t>
            </a:r>
            <a:r>
              <a:rPr lang="pl-PL" b="1" dirty="0"/>
              <a:t>dajemy wyraz pamięci o tych wszystkich, dzięki którym żyjemy dzisiaj w wolnej Polsce, dzięki Nim przetrwała nasza kultura oraz język.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EFC57F1-80F9-45B9-A404-D8D72A568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3212568"/>
            <a:ext cx="4190539" cy="278861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EACCA8F-643B-4026-8B1E-758178E6C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91" y="3212568"/>
            <a:ext cx="4963065" cy="27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4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6FF24F2-388E-48C0-90BE-6B9EC9B33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Dziękuję za uwagę!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BC74BF27-EDF1-4FD4-87ED-97293DED3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r"/>
            <a:r>
              <a:rPr lang="pl-PL" dirty="0" smtClean="0"/>
              <a:t>Magdalena </a:t>
            </a:r>
            <a:r>
              <a:rPr lang="pl-PL" dirty="0" err="1" smtClean="0"/>
              <a:t>Raputa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731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D3C30-238B-4BE3-A48F-7A7686A2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Święto Niepodległości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2BB64F-2DED-4C99-BC15-E2E5F658E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38825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Polskie święto narodowe, obchodzone co roku 11 listopada, na pamiątkę odzyskania przez Polskę niepodległości w 1918 roku po 123 latach rozbiorów dokonanych przez Rosję, Austrię i Prusy.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9FA819-6C30-4F06-80CD-DDE3E8B8C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4" y="1945472"/>
            <a:ext cx="4676775" cy="27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7A6E-F3DF-400F-9562-3345160A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Rozbiory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DC913206-A331-4E32-A125-05063D00D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5" y="2356122"/>
            <a:ext cx="5708869" cy="4281651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992F62-22E9-4043-B159-5C069BA1CF79}"/>
              </a:ext>
            </a:extLst>
          </p:cNvPr>
          <p:cNvSpPr txBox="1"/>
          <p:nvPr/>
        </p:nvSpPr>
        <p:spPr>
          <a:xfrm>
            <a:off x="2872409" y="1838739"/>
            <a:ext cx="652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Aż od 1795 roku do 1918 roku Polska zniknęła z map Europy.</a:t>
            </a:r>
          </a:p>
        </p:txBody>
      </p:sp>
    </p:spTree>
    <p:extLst>
      <p:ext uri="{BB962C8B-B14F-4D97-AF65-F5344CB8AC3E}">
        <p14:creationId xmlns:p14="http://schemas.microsoft.com/office/powerpoint/2010/main" val="412440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BD999-1256-4334-8C58-958B1CE5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Zaborcy: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E5D8E-81E1-4E66-AB1C-D6BE59E4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Podzielili się polskimi ziemiami i </a:t>
            </a:r>
            <a:r>
              <a:rPr lang="pl-PL" dirty="0" smtClean="0"/>
              <a:t>starali się, </a:t>
            </a:r>
            <a:r>
              <a:rPr lang="pl-PL" dirty="0"/>
              <a:t>aby Polska już nie pojawiła się na mapach</a:t>
            </a:r>
          </a:p>
          <a:p>
            <a:r>
              <a:rPr lang="pl-PL" dirty="0"/>
              <a:t>Narzucali swoje języki i kulturę, a za każdy przejaw polskości karali okrutnymi </a:t>
            </a:r>
            <a:r>
              <a:rPr lang="pl-PL" dirty="0" smtClean="0"/>
              <a:t>konsekwencjami</a:t>
            </a:r>
            <a:endParaRPr lang="pl-PL" dirty="0"/>
          </a:p>
          <a:p>
            <a:r>
              <a:rPr lang="pl-PL" dirty="0"/>
              <a:t>Polacy w czasie niewoli nie zapominali o </a:t>
            </a:r>
            <a:r>
              <a:rPr lang="pl-PL" dirty="0" smtClean="0"/>
              <a:t>Ojczyźnie</a:t>
            </a:r>
            <a:r>
              <a:rPr lang="pl-PL" dirty="0"/>
              <a:t>: brali udział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powstaniach oraz tworzyli arcydzieła ku pokrzepieniu serc Polaków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9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5AC267-7F95-4265-9865-1E369815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Powstanie listopadowe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D3696E-B88A-4850-A4E3-FE5EF4ED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1830-1831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71EE4D-E8ED-4A45-8CFA-9015C83A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9" y="2683387"/>
            <a:ext cx="5334001" cy="3429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0E454F-3BF8-4F89-ADDA-4F7BA3FE3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50" y="2683387"/>
            <a:ext cx="536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1E3B1E-E124-483C-B1CD-B4CE2324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Powstanie styczniowe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6F5E5-FEC6-4E80-822F-E7C160F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1863-1864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A13B96-A672-434C-863B-387A26FA0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9530"/>
            <a:ext cx="5408356" cy="27212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3CD7AA9-3ECF-40D0-90FA-0F82B2868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04" y="2509530"/>
            <a:ext cx="4398041" cy="27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64E8E-9F96-4303-B820-6F74A36B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 Wojna Światowa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EFC2B9-B1B3-4985-B2B3-86E6DFA3D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1914-1918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B1FC96-C84F-4360-8DFF-8C39BC24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6" y="2475731"/>
            <a:ext cx="4293470" cy="22648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F3BEB4-B29F-4D37-91F4-8F918E190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5731"/>
            <a:ext cx="4293470" cy="23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BE37DA-70A9-4F22-A347-293FB5E9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78"/>
            <a:ext cx="10515600" cy="1325563"/>
          </a:xfrm>
          <a:noFill/>
        </p:spPr>
        <p:txBody>
          <a:bodyPr/>
          <a:lstStyle/>
          <a:p>
            <a:pPr algn="ctr"/>
            <a:r>
              <a:rPr lang="pl-PL" b="1" dirty="0"/>
              <a:t>II Rzeczpospolita Polska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6802281-E644-4B5F-AEFF-C93C34F5B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0" y="1061670"/>
            <a:ext cx="7717722" cy="5796330"/>
          </a:xfrm>
        </p:spPr>
      </p:pic>
    </p:spTree>
    <p:extLst>
      <p:ext uri="{BB962C8B-B14F-4D97-AF65-F5344CB8AC3E}">
        <p14:creationId xmlns:p14="http://schemas.microsoft.com/office/powerpoint/2010/main" val="31347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B7455-7DEB-43EF-B191-964691E9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Znaczenie daty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02E0EB-455C-4B28-A43F-E93D0D56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11 listopada 1918 roku Rada Regencyjna przekazała władzę nad podległym jej wojskiem Józefowi Piłsudskiemu. Tego dnia wojska niemieckie zaczęły się wycofywać z terenów Polski.</a:t>
            </a:r>
          </a:p>
          <a:p>
            <a:pPr marL="0" indent="0">
              <a:buNone/>
            </a:pPr>
            <a:r>
              <a:rPr lang="pl-PL" dirty="0"/>
              <a:t>W czasach komunistycznych nie obchodzono święta. Dopiero w 1989 roku sejm odrodzonej Rzeczpospolitej przywrócił 11 listopada jako Święto Narodowe.</a:t>
            </a:r>
          </a:p>
        </p:txBody>
      </p:sp>
    </p:spTree>
    <p:extLst>
      <p:ext uri="{BB962C8B-B14F-4D97-AF65-F5344CB8AC3E}">
        <p14:creationId xmlns:p14="http://schemas.microsoft.com/office/powerpoint/2010/main" val="1701973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191</Words>
  <Application>Microsoft Office PowerPoint</Application>
  <PresentationFormat>Panoramiczny</PresentationFormat>
  <Paragraphs>26</Paragraphs>
  <Slides>11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11 listopada</vt:lpstr>
      <vt:lpstr>Święto Niepodległości</vt:lpstr>
      <vt:lpstr>Rozbiory</vt:lpstr>
      <vt:lpstr>Zaborcy:</vt:lpstr>
      <vt:lpstr>Powstanie listopadowe</vt:lpstr>
      <vt:lpstr>Powstanie styczniowe</vt:lpstr>
      <vt:lpstr>I Wojna Światowa</vt:lpstr>
      <vt:lpstr>II Rzeczpospolita Polska</vt:lpstr>
      <vt:lpstr>Znaczenie daty</vt:lpstr>
      <vt:lpstr>Uczestnicząc w obchodach Święta Niepodległości dajemy wyraz pamięci o tych wszystkich, dzięki którym żyjemy dzisiaj w wolnej Polsce, dzięki Nim przetrwała nasza kultura oraz język.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listopada</dc:title>
  <dc:creator>Gabriela Raputa</dc:creator>
  <cp:lastModifiedBy>Dyrektor</cp:lastModifiedBy>
  <cp:revision>10</cp:revision>
  <dcterms:created xsi:type="dcterms:W3CDTF">2020-11-09T17:45:31Z</dcterms:created>
  <dcterms:modified xsi:type="dcterms:W3CDTF">2020-11-09T19:21:38Z</dcterms:modified>
</cp:coreProperties>
</file>